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5" r:id="rId6"/>
  </p:sldMasterIdLst>
  <p:notesMasterIdLst>
    <p:notesMasterId r:id="rId115"/>
  </p:notesMasterIdLst>
  <p:handoutMasterIdLst>
    <p:handoutMasterId r:id="rId116"/>
  </p:handoutMasterIdLst>
  <p:sldIdLst>
    <p:sldId id="470" r:id="rId7"/>
    <p:sldId id="546" r:id="rId8"/>
    <p:sldId id="280" r:id="rId9"/>
    <p:sldId id="258" r:id="rId10"/>
    <p:sldId id="545" r:id="rId11"/>
    <p:sldId id="547" r:id="rId12"/>
    <p:sldId id="548" r:id="rId13"/>
    <p:sldId id="553" r:id="rId14"/>
    <p:sldId id="550" r:id="rId15"/>
    <p:sldId id="551" r:id="rId16"/>
    <p:sldId id="552" r:id="rId17"/>
    <p:sldId id="411" r:id="rId18"/>
    <p:sldId id="265" r:id="rId19"/>
    <p:sldId id="266" r:id="rId20"/>
    <p:sldId id="412" r:id="rId21"/>
    <p:sldId id="268" r:id="rId22"/>
    <p:sldId id="269" r:id="rId23"/>
    <p:sldId id="270" r:id="rId24"/>
    <p:sldId id="419" r:id="rId25"/>
    <p:sldId id="277" r:id="rId26"/>
    <p:sldId id="278" r:id="rId27"/>
    <p:sldId id="279" r:id="rId28"/>
    <p:sldId id="441" r:id="rId29"/>
    <p:sldId id="284" r:id="rId30"/>
    <p:sldId id="554" r:id="rId31"/>
    <p:sldId id="267" r:id="rId32"/>
    <p:sldId id="274" r:id="rId33"/>
    <p:sldId id="285" r:id="rId34"/>
    <p:sldId id="286" r:id="rId35"/>
    <p:sldId id="287" r:id="rId36"/>
    <p:sldId id="289" r:id="rId37"/>
    <p:sldId id="290" r:id="rId38"/>
    <p:sldId id="291" r:id="rId39"/>
    <p:sldId id="296" r:id="rId40"/>
    <p:sldId id="297" r:id="rId41"/>
    <p:sldId id="298" r:id="rId42"/>
    <p:sldId id="421" r:id="rId43"/>
    <p:sldId id="305" r:id="rId44"/>
    <p:sldId id="308" r:id="rId45"/>
    <p:sldId id="306" r:id="rId46"/>
    <p:sldId id="307" r:id="rId47"/>
    <p:sldId id="309" r:id="rId48"/>
    <p:sldId id="310" r:id="rId49"/>
    <p:sldId id="311" r:id="rId50"/>
    <p:sldId id="422" r:id="rId51"/>
    <p:sldId id="312" r:id="rId52"/>
    <p:sldId id="315" r:id="rId53"/>
    <p:sldId id="423" r:id="rId54"/>
    <p:sldId id="318" r:id="rId55"/>
    <p:sldId id="323" r:id="rId56"/>
    <p:sldId id="424" r:id="rId57"/>
    <p:sldId id="326" r:id="rId58"/>
    <p:sldId id="327" r:id="rId59"/>
    <p:sldId id="328" r:id="rId60"/>
    <p:sldId id="331" r:id="rId61"/>
    <p:sldId id="334" r:id="rId62"/>
    <p:sldId id="335" r:id="rId63"/>
    <p:sldId id="336" r:id="rId64"/>
    <p:sldId id="338" r:id="rId65"/>
    <p:sldId id="341" r:id="rId66"/>
    <p:sldId id="344" r:id="rId67"/>
    <p:sldId id="345" r:id="rId68"/>
    <p:sldId id="350" r:id="rId69"/>
    <p:sldId id="351" r:id="rId70"/>
    <p:sldId id="352" r:id="rId71"/>
    <p:sldId id="413" r:id="rId72"/>
    <p:sldId id="356" r:id="rId73"/>
    <p:sldId id="393" r:id="rId74"/>
    <p:sldId id="362" r:id="rId75"/>
    <p:sldId id="363" r:id="rId76"/>
    <p:sldId id="361" r:id="rId77"/>
    <p:sldId id="426" r:id="rId78"/>
    <p:sldId id="427" r:id="rId79"/>
    <p:sldId id="432" r:id="rId80"/>
    <p:sldId id="433" r:id="rId81"/>
    <p:sldId id="434" r:id="rId82"/>
    <p:sldId id="438" r:id="rId83"/>
    <p:sldId id="439" r:id="rId84"/>
    <p:sldId id="440" r:id="rId85"/>
    <p:sldId id="366" r:id="rId86"/>
    <p:sldId id="368" r:id="rId87"/>
    <p:sldId id="369" r:id="rId88"/>
    <p:sldId id="370" r:id="rId89"/>
    <p:sldId id="384" r:id="rId90"/>
    <p:sldId id="372" r:id="rId91"/>
    <p:sldId id="375" r:id="rId92"/>
    <p:sldId id="373" r:id="rId93"/>
    <p:sldId id="374" r:id="rId94"/>
    <p:sldId id="382" r:id="rId95"/>
    <p:sldId id="385" r:id="rId96"/>
    <p:sldId id="386" r:id="rId97"/>
    <p:sldId id="387" r:id="rId98"/>
    <p:sldId id="388" r:id="rId99"/>
    <p:sldId id="389" r:id="rId100"/>
    <p:sldId id="390" r:id="rId101"/>
    <p:sldId id="391" r:id="rId102"/>
    <p:sldId id="376" r:id="rId103"/>
    <p:sldId id="377" r:id="rId104"/>
    <p:sldId id="405" r:id="rId105"/>
    <p:sldId id="406" r:id="rId106"/>
    <p:sldId id="437" r:id="rId107"/>
    <p:sldId id="414" r:id="rId108"/>
    <p:sldId id="273" r:id="rId109"/>
    <p:sldId id="415" r:id="rId110"/>
    <p:sldId id="416" r:id="rId111"/>
    <p:sldId id="417" r:id="rId112"/>
    <p:sldId id="471" r:id="rId113"/>
    <p:sldId id="486" r:id="rId114"/>
  </p:sldIdLst>
  <p:sldSz cx="9144000" cy="5143500" type="screen16x9"/>
  <p:notesSz cx="6858000" cy="9144000"/>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9">
          <p15:clr>
            <a:srgbClr val="A4A3A4"/>
          </p15:clr>
        </p15:guide>
        <p15:guide id="2" orient="horz" pos="696">
          <p15:clr>
            <a:srgbClr val="A4A3A4"/>
          </p15:clr>
        </p15:guide>
        <p15:guide id="3" orient="horz" pos="926">
          <p15:clr>
            <a:srgbClr val="A4A3A4"/>
          </p15:clr>
        </p15:guide>
        <p15:guide id="4" orient="horz" pos="2657">
          <p15:clr>
            <a:srgbClr val="A4A3A4"/>
          </p15:clr>
        </p15:guide>
        <p15:guide id="5" orient="horz" pos="232">
          <p15:clr>
            <a:srgbClr val="A4A3A4"/>
          </p15:clr>
        </p15:guide>
        <p15:guide id="6" orient="horz" pos="487">
          <p15:clr>
            <a:srgbClr val="A4A3A4"/>
          </p15:clr>
        </p15:guide>
        <p15:guide id="7" pos="241">
          <p15:clr>
            <a:srgbClr val="A4A3A4"/>
          </p15:clr>
        </p15:guide>
        <p15:guide id="8" orient="horz">
          <p15:clr>
            <a:srgbClr val="A4A3A4"/>
          </p15:clr>
        </p15:guide>
        <p15:guide id="9" orient="horz" pos="1337">
          <p15:clr>
            <a:srgbClr val="A4A3A4"/>
          </p15:clr>
        </p15:guide>
        <p15:guide id="10" orient="horz" pos="2653">
          <p15:clr>
            <a:srgbClr val="A4A3A4"/>
          </p15:clr>
        </p15:guide>
        <p15:guide id="11" orient="horz" pos="467">
          <p15:clr>
            <a:srgbClr val="A4A3A4"/>
          </p15:clr>
        </p15:guide>
        <p15:guide id="12" orient="horz" pos="3064">
          <p15:clr>
            <a:srgbClr val="A4A3A4"/>
          </p15:clr>
        </p15:guide>
        <p15:guide id="13" orient="horz" pos="845">
          <p15:clr>
            <a:srgbClr val="A4A3A4"/>
          </p15:clr>
        </p15:guide>
        <p15:guide id="14" orient="horz" pos="1492">
          <p15:clr>
            <a:srgbClr val="A4A3A4"/>
          </p15:clr>
        </p15:guide>
        <p15:guide id="15" orient="horz" pos="2339">
          <p15:clr>
            <a:srgbClr val="A4A3A4"/>
          </p15:clr>
        </p15:guide>
        <p15:guide id="16" orient="horz" pos="2848">
          <p15:clr>
            <a:srgbClr val="A4A3A4"/>
          </p15:clr>
        </p15:guide>
        <p15:guide id="17" orient="horz" pos="3239">
          <p15:clr>
            <a:srgbClr val="A4A3A4"/>
          </p15:clr>
        </p15:guide>
        <p15:guide id="18" orient="horz" pos="3149">
          <p15:clr>
            <a:srgbClr val="A4A3A4"/>
          </p15:clr>
        </p15:guide>
        <p15:guide id="19" orient="horz" pos="1037">
          <p15:clr>
            <a:srgbClr val="A4A3A4"/>
          </p15:clr>
        </p15:guide>
        <p15:guide id="20" pos="5759">
          <p15:clr>
            <a:srgbClr val="A4A3A4"/>
          </p15:clr>
        </p15:guide>
        <p15:guide id="21">
          <p15:clr>
            <a:srgbClr val="A4A3A4"/>
          </p15:clr>
        </p15:guide>
        <p15:guide id="22" pos="2880">
          <p15:clr>
            <a:srgbClr val="A4A3A4"/>
          </p15:clr>
        </p15:guide>
        <p15:guide id="23" pos="3312">
          <p15:clr>
            <a:srgbClr val="A4A3A4"/>
          </p15:clr>
        </p15:guide>
        <p15:guide id="24" pos="246">
          <p15:clr>
            <a:srgbClr val="A4A3A4"/>
          </p15:clr>
        </p15:guide>
        <p15:guide id="25" pos="5513">
          <p15:clr>
            <a:srgbClr val="A4A3A4"/>
          </p15:clr>
        </p15:guide>
        <p15:guide id="26" pos="4182">
          <p15:clr>
            <a:srgbClr val="A4A3A4"/>
          </p15:clr>
        </p15:guide>
        <p15:guide id="27" pos="1518">
          <p15:clr>
            <a:srgbClr val="A4A3A4"/>
          </p15:clr>
        </p15:guide>
        <p15:guide id="28" pos="370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dduri, VenkateshReddy" initials="MV" lastIdx="1" clrIdx="0">
    <p:extLst>
      <p:ext uri="{19B8F6BF-5375-455C-9EA6-DF929625EA0E}">
        <p15:presenceInfo xmlns:p15="http://schemas.microsoft.com/office/powerpoint/2012/main" userId="S-1-5-21-527237240-2000478354-839522115-18304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5F1"/>
    <a:srgbClr val="FF0066"/>
    <a:srgbClr val="981D97"/>
    <a:srgbClr val="007FA3"/>
    <a:srgbClr val="8C8D8D"/>
    <a:srgbClr val="F1F2F2"/>
    <a:srgbClr val="898989"/>
    <a:srgbClr val="FFFFFF"/>
    <a:srgbClr val="888A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87199" autoAdjust="0"/>
  </p:normalViewPr>
  <p:slideViewPr>
    <p:cSldViewPr snapToGrid="0" snapToObjects="1" showGuides="1">
      <p:cViewPr varScale="1">
        <p:scale>
          <a:sx n="83" d="100"/>
          <a:sy n="83" d="100"/>
        </p:scale>
        <p:origin x="966" y="78"/>
      </p:cViewPr>
      <p:guideLst>
        <p:guide orient="horz" pos="2889"/>
        <p:guide orient="horz" pos="696"/>
        <p:guide orient="horz" pos="926"/>
        <p:guide orient="horz" pos="2657"/>
        <p:guide orient="horz" pos="232"/>
        <p:guide orient="horz" pos="487"/>
        <p:guide pos="241"/>
        <p:guide orient="horz"/>
        <p:guide orient="horz" pos="1337"/>
        <p:guide orient="horz" pos="2653"/>
        <p:guide orient="horz" pos="467"/>
        <p:guide orient="horz" pos="3064"/>
        <p:guide orient="horz" pos="845"/>
        <p:guide orient="horz" pos="1492"/>
        <p:guide orient="horz" pos="2339"/>
        <p:guide orient="horz" pos="2848"/>
        <p:guide orient="horz" pos="3239"/>
        <p:guide orient="horz" pos="3149"/>
        <p:guide orient="horz" pos="1037"/>
        <p:guide pos="5759"/>
        <p:guide/>
        <p:guide pos="2880"/>
        <p:guide pos="3312"/>
        <p:guide pos="246"/>
        <p:guide pos="5513"/>
        <p:guide pos="4182"/>
        <p:guide pos="1518"/>
        <p:guide pos="3708"/>
      </p:guideLst>
    </p:cSldViewPr>
  </p:slideViewPr>
  <p:outlineViewPr>
    <p:cViewPr>
      <p:scale>
        <a:sx n="33" d="100"/>
        <a:sy n="33" d="100"/>
      </p:scale>
      <p:origin x="0" y="13752"/>
    </p:cViewPr>
  </p:outlineViewPr>
  <p:notesTextViewPr>
    <p:cViewPr>
      <p:scale>
        <a:sx n="1" d="1"/>
        <a:sy n="1" d="1"/>
      </p:scale>
      <p:origin x="0" y="0"/>
    </p:cViewPr>
  </p:notesTextViewPr>
  <p:sorterViewPr>
    <p:cViewPr>
      <p:scale>
        <a:sx n="100" d="100"/>
        <a:sy n="100" d="100"/>
      </p:scale>
      <p:origin x="0" y="0"/>
    </p:cViewPr>
  </p:sorterViewPr>
  <p:notesViewPr>
    <p:cSldViewPr snapToGrid="0" snapToObjects="1" showGuides="1">
      <p:cViewPr varScale="1">
        <p:scale>
          <a:sx n="55" d="100"/>
          <a:sy n="55" d="100"/>
        </p:scale>
        <p:origin x="2880" y="9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commentAuthors" Target="commentAuthors.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5" Type="http://schemas.openxmlformats.org/officeDocument/2006/relationships/customXml" Target="../customXml/item5.xml"/><Relationship Id="rId61" Type="http://schemas.openxmlformats.org/officeDocument/2006/relationships/slide" Target="slides/slide55.xml"/><Relationship Id="rId82" Type="http://schemas.openxmlformats.org/officeDocument/2006/relationships/slide" Target="slides/slide76.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13" Type="http://schemas.openxmlformats.org/officeDocument/2006/relationships/slide" Target="slides/slide107.xml"/><Relationship Id="rId118"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116" Type="http://schemas.openxmlformats.org/officeDocument/2006/relationships/handoutMaster" Target="handoutMasters/handoutMaster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 Type="http://schemas.openxmlformats.org/officeDocument/2006/relationships/customXml" Target="../customXml/item1.xml"/><Relationship Id="rId6" Type="http://schemas.openxmlformats.org/officeDocument/2006/relationships/slideMaster" Target="slideMasters/slideMaster1.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viewProps" Target="viewProp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customXml" Target="../customXml/item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theme" Target="theme/theme1.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4993E57-F06E-2343-8505-8306C931B374}" type="datetimeFigureOut">
              <a:rPr lang="en-US" smtClean="0"/>
              <a:pPr/>
              <a:t>11/25/2020</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30BA0C0-C469-224C-A13F-1126ACE84987}" type="slidenum">
              <a:rPr lang="en-US" smtClean="0"/>
              <a:pPr/>
              <a:t>‹#›</a:t>
            </a:fld>
            <a:endParaRPr lang="en-US" dirty="0"/>
          </a:p>
        </p:txBody>
      </p:sp>
    </p:spTree>
    <p:extLst>
      <p:ext uri="{BB962C8B-B14F-4D97-AF65-F5344CB8AC3E}">
        <p14:creationId xmlns:p14="http://schemas.microsoft.com/office/powerpoint/2010/main" val="26836766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A07BF84B-43E9-48BB-A1EC-434B40C422C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D7B3247D-C61B-494F-AB87-BD57C0B133FA}"/>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2BF8EA00-D115-4FA3-953F-E77C03B8977A}"/>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Slide Number Placeholder 10">
            <a:extLst>
              <a:ext uri="{FF2B5EF4-FFF2-40B4-BE49-F238E27FC236}">
                <a16:creationId xmlns:a16="http://schemas.microsoft.com/office/drawing/2014/main" id="{38AB6994-E498-4890-9F41-1077DF329E0F}"/>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247DB0-7931-4014-B678-B15A51A52B79}" type="slidenum">
              <a:rPr lang="en-US" smtClean="0"/>
              <a:t>‹#›</a:t>
            </a:fld>
            <a:endParaRPr lang="en-US"/>
          </a:p>
        </p:txBody>
      </p:sp>
      <p:sp>
        <p:nvSpPr>
          <p:cNvPr id="12" name="Notes Placeholder 11">
            <a:extLst>
              <a:ext uri="{FF2B5EF4-FFF2-40B4-BE49-F238E27FC236}">
                <a16:creationId xmlns:a16="http://schemas.microsoft.com/office/drawing/2014/main" id="{0B9880B8-D3A5-4CA0-89D8-1EACC6F021D9}"/>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12">
            <a:extLst>
              <a:ext uri="{FF2B5EF4-FFF2-40B4-BE49-F238E27FC236}">
                <a16:creationId xmlns:a16="http://schemas.microsoft.com/office/drawing/2014/main" id="{DA8CFBC0-B78A-42D1-8D81-079A5BC35854}"/>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8CDC28-966F-45AC-A8C1-46CA0866761A}" type="datetimeFigureOut">
              <a:rPr lang="en-US" smtClean="0"/>
              <a:t>11/25/2020</a:t>
            </a:fld>
            <a:endParaRPr lang="en-US"/>
          </a:p>
        </p:txBody>
      </p:sp>
    </p:spTree>
    <p:extLst>
      <p:ext uri="{BB962C8B-B14F-4D97-AF65-F5344CB8AC3E}">
        <p14:creationId xmlns:p14="http://schemas.microsoft.com/office/powerpoint/2010/main" val="152941120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2pPr>
    <a:lvl3pPr marL="9144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3pPr>
    <a:lvl4pPr marL="13716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4pPr>
    <a:lvl5pPr marL="18288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47DB0-7931-4014-B678-B15A51A52B79}" type="slidenum">
              <a:rPr lang="en-US" smtClean="0"/>
              <a:t>8</a:t>
            </a:fld>
            <a:endParaRPr lang="en-US"/>
          </a:p>
        </p:txBody>
      </p:sp>
    </p:spTree>
    <p:extLst>
      <p:ext uri="{BB962C8B-B14F-4D97-AF65-F5344CB8AC3E}">
        <p14:creationId xmlns:p14="http://schemas.microsoft.com/office/powerpoint/2010/main" val="3322919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27</a:t>
            </a:fld>
            <a:endParaRPr lang="en-US"/>
          </a:p>
        </p:txBody>
      </p:sp>
    </p:spTree>
    <p:extLst>
      <p:ext uri="{BB962C8B-B14F-4D97-AF65-F5344CB8AC3E}">
        <p14:creationId xmlns:p14="http://schemas.microsoft.com/office/powerpoint/2010/main" val="16052789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28</a:t>
            </a:fld>
            <a:endParaRPr lang="en-US"/>
          </a:p>
        </p:txBody>
      </p:sp>
    </p:spTree>
    <p:extLst>
      <p:ext uri="{BB962C8B-B14F-4D97-AF65-F5344CB8AC3E}">
        <p14:creationId xmlns:p14="http://schemas.microsoft.com/office/powerpoint/2010/main" val="19892918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29</a:t>
            </a:fld>
            <a:endParaRPr lang="en-US"/>
          </a:p>
        </p:txBody>
      </p:sp>
    </p:spTree>
    <p:extLst>
      <p:ext uri="{BB962C8B-B14F-4D97-AF65-F5344CB8AC3E}">
        <p14:creationId xmlns:p14="http://schemas.microsoft.com/office/powerpoint/2010/main" val="36471865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30</a:t>
            </a:fld>
            <a:endParaRPr lang="en-US"/>
          </a:p>
        </p:txBody>
      </p:sp>
    </p:spTree>
    <p:extLst>
      <p:ext uri="{BB962C8B-B14F-4D97-AF65-F5344CB8AC3E}">
        <p14:creationId xmlns:p14="http://schemas.microsoft.com/office/powerpoint/2010/main" val="436990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31</a:t>
            </a:fld>
            <a:endParaRPr lang="en-US"/>
          </a:p>
        </p:txBody>
      </p:sp>
    </p:spTree>
    <p:extLst>
      <p:ext uri="{BB962C8B-B14F-4D97-AF65-F5344CB8AC3E}">
        <p14:creationId xmlns:p14="http://schemas.microsoft.com/office/powerpoint/2010/main" val="42548954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32</a:t>
            </a:fld>
            <a:endParaRPr lang="en-US"/>
          </a:p>
        </p:txBody>
      </p:sp>
    </p:spTree>
    <p:extLst>
      <p:ext uri="{BB962C8B-B14F-4D97-AF65-F5344CB8AC3E}">
        <p14:creationId xmlns:p14="http://schemas.microsoft.com/office/powerpoint/2010/main" val="3137786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33</a:t>
            </a:fld>
            <a:endParaRPr lang="en-US"/>
          </a:p>
        </p:txBody>
      </p:sp>
    </p:spTree>
    <p:extLst>
      <p:ext uri="{BB962C8B-B14F-4D97-AF65-F5344CB8AC3E}">
        <p14:creationId xmlns:p14="http://schemas.microsoft.com/office/powerpoint/2010/main" val="30566177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34</a:t>
            </a:fld>
            <a:endParaRPr lang="en-US"/>
          </a:p>
        </p:txBody>
      </p:sp>
    </p:spTree>
    <p:extLst>
      <p:ext uri="{BB962C8B-B14F-4D97-AF65-F5344CB8AC3E}">
        <p14:creationId xmlns:p14="http://schemas.microsoft.com/office/powerpoint/2010/main" val="24558012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35</a:t>
            </a:fld>
            <a:endParaRPr lang="en-US"/>
          </a:p>
        </p:txBody>
      </p:sp>
    </p:spTree>
    <p:extLst>
      <p:ext uri="{BB962C8B-B14F-4D97-AF65-F5344CB8AC3E}">
        <p14:creationId xmlns:p14="http://schemas.microsoft.com/office/powerpoint/2010/main" val="6054509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36</a:t>
            </a:fld>
            <a:endParaRPr lang="en-US"/>
          </a:p>
        </p:txBody>
      </p:sp>
    </p:spTree>
    <p:extLst>
      <p:ext uri="{BB962C8B-B14F-4D97-AF65-F5344CB8AC3E}">
        <p14:creationId xmlns:p14="http://schemas.microsoft.com/office/powerpoint/2010/main" val="319108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Objects</a:t>
            </a:r>
            <a:r>
              <a:rPr lang="en-US" baseline="0" dirty="0"/>
              <a:t> has a state in which we define properties and its value</a:t>
            </a:r>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16</a:t>
            </a:fld>
            <a:endParaRPr lang="en-US"/>
          </a:p>
        </p:txBody>
      </p:sp>
    </p:spTree>
    <p:extLst>
      <p:ext uri="{BB962C8B-B14F-4D97-AF65-F5344CB8AC3E}">
        <p14:creationId xmlns:p14="http://schemas.microsoft.com/office/powerpoint/2010/main" val="11177436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38</a:t>
            </a:fld>
            <a:endParaRPr lang="en-US"/>
          </a:p>
        </p:txBody>
      </p:sp>
    </p:spTree>
    <p:extLst>
      <p:ext uri="{BB962C8B-B14F-4D97-AF65-F5344CB8AC3E}">
        <p14:creationId xmlns:p14="http://schemas.microsoft.com/office/powerpoint/2010/main" val="32476227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39</a:t>
            </a:fld>
            <a:endParaRPr lang="en-US"/>
          </a:p>
        </p:txBody>
      </p:sp>
    </p:spTree>
    <p:extLst>
      <p:ext uri="{BB962C8B-B14F-4D97-AF65-F5344CB8AC3E}">
        <p14:creationId xmlns:p14="http://schemas.microsoft.com/office/powerpoint/2010/main" val="926028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40</a:t>
            </a:fld>
            <a:endParaRPr lang="en-US"/>
          </a:p>
        </p:txBody>
      </p:sp>
    </p:spTree>
    <p:extLst>
      <p:ext uri="{BB962C8B-B14F-4D97-AF65-F5344CB8AC3E}">
        <p14:creationId xmlns:p14="http://schemas.microsoft.com/office/powerpoint/2010/main" val="28929183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41</a:t>
            </a:fld>
            <a:endParaRPr lang="en-US"/>
          </a:p>
        </p:txBody>
      </p:sp>
    </p:spTree>
    <p:extLst>
      <p:ext uri="{BB962C8B-B14F-4D97-AF65-F5344CB8AC3E}">
        <p14:creationId xmlns:p14="http://schemas.microsoft.com/office/powerpoint/2010/main" val="16513418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42</a:t>
            </a:fld>
            <a:endParaRPr lang="en-US"/>
          </a:p>
        </p:txBody>
      </p:sp>
    </p:spTree>
    <p:extLst>
      <p:ext uri="{BB962C8B-B14F-4D97-AF65-F5344CB8AC3E}">
        <p14:creationId xmlns:p14="http://schemas.microsoft.com/office/powerpoint/2010/main" val="10636761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43</a:t>
            </a:fld>
            <a:endParaRPr lang="en-US"/>
          </a:p>
        </p:txBody>
      </p:sp>
    </p:spTree>
    <p:extLst>
      <p:ext uri="{BB962C8B-B14F-4D97-AF65-F5344CB8AC3E}">
        <p14:creationId xmlns:p14="http://schemas.microsoft.com/office/powerpoint/2010/main" val="9007889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44</a:t>
            </a:fld>
            <a:endParaRPr lang="en-US"/>
          </a:p>
        </p:txBody>
      </p:sp>
    </p:spTree>
    <p:extLst>
      <p:ext uri="{BB962C8B-B14F-4D97-AF65-F5344CB8AC3E}">
        <p14:creationId xmlns:p14="http://schemas.microsoft.com/office/powerpoint/2010/main" val="1496076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46</a:t>
            </a:fld>
            <a:endParaRPr lang="en-US"/>
          </a:p>
        </p:txBody>
      </p:sp>
    </p:spTree>
    <p:extLst>
      <p:ext uri="{BB962C8B-B14F-4D97-AF65-F5344CB8AC3E}">
        <p14:creationId xmlns:p14="http://schemas.microsoft.com/office/powerpoint/2010/main" val="192237039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47</a:t>
            </a:fld>
            <a:endParaRPr lang="en-US"/>
          </a:p>
        </p:txBody>
      </p:sp>
    </p:spTree>
    <p:extLst>
      <p:ext uri="{BB962C8B-B14F-4D97-AF65-F5344CB8AC3E}">
        <p14:creationId xmlns:p14="http://schemas.microsoft.com/office/powerpoint/2010/main" val="33047084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49</a:t>
            </a:fld>
            <a:endParaRPr lang="en-US"/>
          </a:p>
        </p:txBody>
      </p:sp>
    </p:spTree>
    <p:extLst>
      <p:ext uri="{BB962C8B-B14F-4D97-AF65-F5344CB8AC3E}">
        <p14:creationId xmlns:p14="http://schemas.microsoft.com/office/powerpoint/2010/main" val="39317219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17</a:t>
            </a:fld>
            <a:endParaRPr lang="en-US"/>
          </a:p>
        </p:txBody>
      </p:sp>
    </p:spTree>
    <p:extLst>
      <p:ext uri="{BB962C8B-B14F-4D97-AF65-F5344CB8AC3E}">
        <p14:creationId xmlns:p14="http://schemas.microsoft.com/office/powerpoint/2010/main" val="3392515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50</a:t>
            </a:fld>
            <a:endParaRPr lang="en-US"/>
          </a:p>
        </p:txBody>
      </p:sp>
    </p:spTree>
    <p:extLst>
      <p:ext uri="{BB962C8B-B14F-4D97-AF65-F5344CB8AC3E}">
        <p14:creationId xmlns:p14="http://schemas.microsoft.com/office/powerpoint/2010/main" val="1540010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52</a:t>
            </a:fld>
            <a:endParaRPr lang="en-US"/>
          </a:p>
        </p:txBody>
      </p:sp>
    </p:spTree>
    <p:extLst>
      <p:ext uri="{BB962C8B-B14F-4D97-AF65-F5344CB8AC3E}">
        <p14:creationId xmlns:p14="http://schemas.microsoft.com/office/powerpoint/2010/main" val="157162674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53</a:t>
            </a:fld>
            <a:endParaRPr lang="en-US"/>
          </a:p>
        </p:txBody>
      </p:sp>
    </p:spTree>
    <p:extLst>
      <p:ext uri="{BB962C8B-B14F-4D97-AF65-F5344CB8AC3E}">
        <p14:creationId xmlns:p14="http://schemas.microsoft.com/office/powerpoint/2010/main" val="29208462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54</a:t>
            </a:fld>
            <a:endParaRPr lang="en-US"/>
          </a:p>
        </p:txBody>
      </p:sp>
    </p:spTree>
    <p:extLst>
      <p:ext uri="{BB962C8B-B14F-4D97-AF65-F5344CB8AC3E}">
        <p14:creationId xmlns:p14="http://schemas.microsoft.com/office/powerpoint/2010/main" val="5111832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55</a:t>
            </a:fld>
            <a:endParaRPr lang="en-US"/>
          </a:p>
        </p:txBody>
      </p:sp>
    </p:spTree>
    <p:extLst>
      <p:ext uri="{BB962C8B-B14F-4D97-AF65-F5344CB8AC3E}">
        <p14:creationId xmlns:p14="http://schemas.microsoft.com/office/powerpoint/2010/main" val="22674990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56</a:t>
            </a:fld>
            <a:endParaRPr lang="en-US"/>
          </a:p>
        </p:txBody>
      </p:sp>
    </p:spTree>
    <p:extLst>
      <p:ext uri="{BB962C8B-B14F-4D97-AF65-F5344CB8AC3E}">
        <p14:creationId xmlns:p14="http://schemas.microsoft.com/office/powerpoint/2010/main" val="165043397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57</a:t>
            </a:fld>
            <a:endParaRPr lang="en-US"/>
          </a:p>
        </p:txBody>
      </p:sp>
    </p:spTree>
    <p:extLst>
      <p:ext uri="{BB962C8B-B14F-4D97-AF65-F5344CB8AC3E}">
        <p14:creationId xmlns:p14="http://schemas.microsoft.com/office/powerpoint/2010/main" val="221302446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58</a:t>
            </a:fld>
            <a:endParaRPr lang="en-US"/>
          </a:p>
        </p:txBody>
      </p:sp>
    </p:spTree>
    <p:extLst>
      <p:ext uri="{BB962C8B-B14F-4D97-AF65-F5344CB8AC3E}">
        <p14:creationId xmlns:p14="http://schemas.microsoft.com/office/powerpoint/2010/main" val="3531508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59</a:t>
            </a:fld>
            <a:endParaRPr lang="en-US"/>
          </a:p>
        </p:txBody>
      </p:sp>
    </p:spTree>
    <p:extLst>
      <p:ext uri="{BB962C8B-B14F-4D97-AF65-F5344CB8AC3E}">
        <p14:creationId xmlns:p14="http://schemas.microsoft.com/office/powerpoint/2010/main" val="313834521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60</a:t>
            </a:fld>
            <a:endParaRPr lang="en-US"/>
          </a:p>
        </p:txBody>
      </p:sp>
    </p:spTree>
    <p:extLst>
      <p:ext uri="{BB962C8B-B14F-4D97-AF65-F5344CB8AC3E}">
        <p14:creationId xmlns:p14="http://schemas.microsoft.com/office/powerpoint/2010/main" val="38438963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18</a:t>
            </a:fld>
            <a:endParaRPr lang="en-US"/>
          </a:p>
        </p:txBody>
      </p:sp>
    </p:spTree>
    <p:extLst>
      <p:ext uri="{BB962C8B-B14F-4D97-AF65-F5344CB8AC3E}">
        <p14:creationId xmlns:p14="http://schemas.microsoft.com/office/powerpoint/2010/main" val="965954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61</a:t>
            </a:fld>
            <a:endParaRPr lang="en-US"/>
          </a:p>
        </p:txBody>
      </p:sp>
    </p:spTree>
    <p:extLst>
      <p:ext uri="{BB962C8B-B14F-4D97-AF65-F5344CB8AC3E}">
        <p14:creationId xmlns:p14="http://schemas.microsoft.com/office/powerpoint/2010/main" val="14277930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62</a:t>
            </a:fld>
            <a:endParaRPr lang="en-US"/>
          </a:p>
        </p:txBody>
      </p:sp>
    </p:spTree>
    <p:extLst>
      <p:ext uri="{BB962C8B-B14F-4D97-AF65-F5344CB8AC3E}">
        <p14:creationId xmlns:p14="http://schemas.microsoft.com/office/powerpoint/2010/main" val="14675635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63</a:t>
            </a:fld>
            <a:endParaRPr lang="en-US"/>
          </a:p>
        </p:txBody>
      </p:sp>
    </p:spTree>
    <p:extLst>
      <p:ext uri="{BB962C8B-B14F-4D97-AF65-F5344CB8AC3E}">
        <p14:creationId xmlns:p14="http://schemas.microsoft.com/office/powerpoint/2010/main" val="28122736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64</a:t>
            </a:fld>
            <a:endParaRPr lang="en-US"/>
          </a:p>
        </p:txBody>
      </p:sp>
    </p:spTree>
    <p:extLst>
      <p:ext uri="{BB962C8B-B14F-4D97-AF65-F5344CB8AC3E}">
        <p14:creationId xmlns:p14="http://schemas.microsoft.com/office/powerpoint/2010/main" val="13291178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65</a:t>
            </a:fld>
            <a:endParaRPr lang="en-US"/>
          </a:p>
        </p:txBody>
      </p:sp>
    </p:spTree>
    <p:extLst>
      <p:ext uri="{BB962C8B-B14F-4D97-AF65-F5344CB8AC3E}">
        <p14:creationId xmlns:p14="http://schemas.microsoft.com/office/powerpoint/2010/main" val="37053540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67</a:t>
            </a:fld>
            <a:endParaRPr lang="en-US"/>
          </a:p>
        </p:txBody>
      </p:sp>
    </p:spTree>
    <p:extLst>
      <p:ext uri="{BB962C8B-B14F-4D97-AF65-F5344CB8AC3E}">
        <p14:creationId xmlns:p14="http://schemas.microsoft.com/office/powerpoint/2010/main" val="33365620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68</a:t>
            </a:fld>
            <a:endParaRPr lang="en-US"/>
          </a:p>
        </p:txBody>
      </p:sp>
    </p:spTree>
    <p:extLst>
      <p:ext uri="{BB962C8B-B14F-4D97-AF65-F5344CB8AC3E}">
        <p14:creationId xmlns:p14="http://schemas.microsoft.com/office/powerpoint/2010/main" val="15805075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69</a:t>
            </a:fld>
            <a:endParaRPr lang="en-US"/>
          </a:p>
        </p:txBody>
      </p:sp>
    </p:spTree>
    <p:extLst>
      <p:ext uri="{BB962C8B-B14F-4D97-AF65-F5344CB8AC3E}">
        <p14:creationId xmlns:p14="http://schemas.microsoft.com/office/powerpoint/2010/main" val="17687566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70</a:t>
            </a:fld>
            <a:endParaRPr lang="en-US"/>
          </a:p>
        </p:txBody>
      </p:sp>
    </p:spTree>
    <p:extLst>
      <p:ext uri="{BB962C8B-B14F-4D97-AF65-F5344CB8AC3E}">
        <p14:creationId xmlns:p14="http://schemas.microsoft.com/office/powerpoint/2010/main" val="930477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71</a:t>
            </a:fld>
            <a:endParaRPr lang="en-US"/>
          </a:p>
        </p:txBody>
      </p:sp>
    </p:spTree>
    <p:extLst>
      <p:ext uri="{BB962C8B-B14F-4D97-AF65-F5344CB8AC3E}">
        <p14:creationId xmlns:p14="http://schemas.microsoft.com/office/powerpoint/2010/main" val="27051203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20</a:t>
            </a:fld>
            <a:endParaRPr lang="en-US"/>
          </a:p>
        </p:txBody>
      </p:sp>
    </p:spTree>
    <p:extLst>
      <p:ext uri="{BB962C8B-B14F-4D97-AF65-F5344CB8AC3E}">
        <p14:creationId xmlns:p14="http://schemas.microsoft.com/office/powerpoint/2010/main" val="428667905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72</a:t>
            </a:fld>
            <a:endParaRPr lang="en-US"/>
          </a:p>
        </p:txBody>
      </p:sp>
    </p:spTree>
    <p:extLst>
      <p:ext uri="{BB962C8B-B14F-4D97-AF65-F5344CB8AC3E}">
        <p14:creationId xmlns:p14="http://schemas.microsoft.com/office/powerpoint/2010/main" val="410818696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73</a:t>
            </a:fld>
            <a:endParaRPr lang="en-US"/>
          </a:p>
        </p:txBody>
      </p:sp>
    </p:spTree>
    <p:extLst>
      <p:ext uri="{BB962C8B-B14F-4D97-AF65-F5344CB8AC3E}">
        <p14:creationId xmlns:p14="http://schemas.microsoft.com/office/powerpoint/2010/main" val="16669082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74</a:t>
            </a:fld>
            <a:endParaRPr lang="en-US"/>
          </a:p>
        </p:txBody>
      </p:sp>
    </p:spTree>
    <p:extLst>
      <p:ext uri="{BB962C8B-B14F-4D97-AF65-F5344CB8AC3E}">
        <p14:creationId xmlns:p14="http://schemas.microsoft.com/office/powerpoint/2010/main" val="9584395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75</a:t>
            </a:fld>
            <a:endParaRPr lang="en-US"/>
          </a:p>
        </p:txBody>
      </p:sp>
    </p:spTree>
    <p:extLst>
      <p:ext uri="{BB962C8B-B14F-4D97-AF65-F5344CB8AC3E}">
        <p14:creationId xmlns:p14="http://schemas.microsoft.com/office/powerpoint/2010/main" val="271804667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76</a:t>
            </a:fld>
            <a:endParaRPr lang="en-US"/>
          </a:p>
        </p:txBody>
      </p:sp>
    </p:spTree>
    <p:extLst>
      <p:ext uri="{BB962C8B-B14F-4D97-AF65-F5344CB8AC3E}">
        <p14:creationId xmlns:p14="http://schemas.microsoft.com/office/powerpoint/2010/main" val="110368360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77</a:t>
            </a:fld>
            <a:endParaRPr lang="en-US"/>
          </a:p>
        </p:txBody>
      </p:sp>
    </p:spTree>
    <p:extLst>
      <p:ext uri="{BB962C8B-B14F-4D97-AF65-F5344CB8AC3E}">
        <p14:creationId xmlns:p14="http://schemas.microsoft.com/office/powerpoint/2010/main" val="17515575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78</a:t>
            </a:fld>
            <a:endParaRPr lang="en-US"/>
          </a:p>
        </p:txBody>
      </p:sp>
    </p:spTree>
    <p:extLst>
      <p:ext uri="{BB962C8B-B14F-4D97-AF65-F5344CB8AC3E}">
        <p14:creationId xmlns:p14="http://schemas.microsoft.com/office/powerpoint/2010/main" val="9226268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79</a:t>
            </a:fld>
            <a:endParaRPr lang="en-US"/>
          </a:p>
        </p:txBody>
      </p:sp>
    </p:spTree>
    <p:extLst>
      <p:ext uri="{BB962C8B-B14F-4D97-AF65-F5344CB8AC3E}">
        <p14:creationId xmlns:p14="http://schemas.microsoft.com/office/powerpoint/2010/main" val="31945072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80</a:t>
            </a:fld>
            <a:endParaRPr lang="en-US"/>
          </a:p>
        </p:txBody>
      </p:sp>
    </p:spTree>
    <p:extLst>
      <p:ext uri="{BB962C8B-B14F-4D97-AF65-F5344CB8AC3E}">
        <p14:creationId xmlns:p14="http://schemas.microsoft.com/office/powerpoint/2010/main" val="1442472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81</a:t>
            </a:fld>
            <a:endParaRPr lang="en-US"/>
          </a:p>
        </p:txBody>
      </p:sp>
    </p:spTree>
    <p:extLst>
      <p:ext uri="{BB962C8B-B14F-4D97-AF65-F5344CB8AC3E}">
        <p14:creationId xmlns:p14="http://schemas.microsoft.com/office/powerpoint/2010/main" val="1245713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21</a:t>
            </a:fld>
            <a:endParaRPr lang="en-US"/>
          </a:p>
        </p:txBody>
      </p:sp>
    </p:spTree>
    <p:extLst>
      <p:ext uri="{BB962C8B-B14F-4D97-AF65-F5344CB8AC3E}">
        <p14:creationId xmlns:p14="http://schemas.microsoft.com/office/powerpoint/2010/main" val="28460940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82</a:t>
            </a:fld>
            <a:endParaRPr lang="en-US"/>
          </a:p>
        </p:txBody>
      </p:sp>
    </p:spTree>
    <p:extLst>
      <p:ext uri="{BB962C8B-B14F-4D97-AF65-F5344CB8AC3E}">
        <p14:creationId xmlns:p14="http://schemas.microsoft.com/office/powerpoint/2010/main" val="278930639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83</a:t>
            </a:fld>
            <a:endParaRPr lang="en-US"/>
          </a:p>
        </p:txBody>
      </p:sp>
    </p:spTree>
    <p:extLst>
      <p:ext uri="{BB962C8B-B14F-4D97-AF65-F5344CB8AC3E}">
        <p14:creationId xmlns:p14="http://schemas.microsoft.com/office/powerpoint/2010/main" val="220437413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84</a:t>
            </a:fld>
            <a:endParaRPr lang="en-US"/>
          </a:p>
        </p:txBody>
      </p:sp>
    </p:spTree>
    <p:extLst>
      <p:ext uri="{BB962C8B-B14F-4D97-AF65-F5344CB8AC3E}">
        <p14:creationId xmlns:p14="http://schemas.microsoft.com/office/powerpoint/2010/main" val="30080440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85</a:t>
            </a:fld>
            <a:endParaRPr lang="en-US"/>
          </a:p>
        </p:txBody>
      </p:sp>
    </p:spTree>
    <p:extLst>
      <p:ext uri="{BB962C8B-B14F-4D97-AF65-F5344CB8AC3E}">
        <p14:creationId xmlns:p14="http://schemas.microsoft.com/office/powerpoint/2010/main" val="84182389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86</a:t>
            </a:fld>
            <a:endParaRPr lang="en-US"/>
          </a:p>
        </p:txBody>
      </p:sp>
    </p:spTree>
    <p:extLst>
      <p:ext uri="{BB962C8B-B14F-4D97-AF65-F5344CB8AC3E}">
        <p14:creationId xmlns:p14="http://schemas.microsoft.com/office/powerpoint/2010/main" val="25726484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87</a:t>
            </a:fld>
            <a:endParaRPr lang="en-US"/>
          </a:p>
        </p:txBody>
      </p:sp>
    </p:spTree>
    <p:extLst>
      <p:ext uri="{BB962C8B-B14F-4D97-AF65-F5344CB8AC3E}">
        <p14:creationId xmlns:p14="http://schemas.microsoft.com/office/powerpoint/2010/main" val="7467223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88</a:t>
            </a:fld>
            <a:endParaRPr lang="en-US"/>
          </a:p>
        </p:txBody>
      </p:sp>
    </p:spTree>
    <p:extLst>
      <p:ext uri="{BB962C8B-B14F-4D97-AF65-F5344CB8AC3E}">
        <p14:creationId xmlns:p14="http://schemas.microsoft.com/office/powerpoint/2010/main" val="1254975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89</a:t>
            </a:fld>
            <a:endParaRPr lang="en-US"/>
          </a:p>
        </p:txBody>
      </p:sp>
    </p:spTree>
    <p:extLst>
      <p:ext uri="{BB962C8B-B14F-4D97-AF65-F5344CB8AC3E}">
        <p14:creationId xmlns:p14="http://schemas.microsoft.com/office/powerpoint/2010/main" val="106711414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90</a:t>
            </a:fld>
            <a:endParaRPr lang="en-US"/>
          </a:p>
        </p:txBody>
      </p:sp>
    </p:spTree>
    <p:extLst>
      <p:ext uri="{BB962C8B-B14F-4D97-AF65-F5344CB8AC3E}">
        <p14:creationId xmlns:p14="http://schemas.microsoft.com/office/powerpoint/2010/main" val="13694310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91</a:t>
            </a:fld>
            <a:endParaRPr lang="en-US"/>
          </a:p>
        </p:txBody>
      </p:sp>
    </p:spTree>
    <p:extLst>
      <p:ext uri="{BB962C8B-B14F-4D97-AF65-F5344CB8AC3E}">
        <p14:creationId xmlns:p14="http://schemas.microsoft.com/office/powerpoint/2010/main" val="26414457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Minikube version</a:t>
            </a:r>
          </a:p>
        </p:txBody>
      </p:sp>
      <p:sp>
        <p:nvSpPr>
          <p:cNvPr id="4" name="Slide Number Placeholder 3"/>
          <p:cNvSpPr>
            <a:spLocks noGrp="1"/>
          </p:cNvSpPr>
          <p:nvPr>
            <p:ph type="sldNum" sz="quarter" idx="10"/>
          </p:nvPr>
        </p:nvSpPr>
        <p:spPr/>
        <p:txBody>
          <a:bodyPr/>
          <a:lstStyle/>
          <a:p>
            <a:fld id="{1974C42C-40AA-4813-B850-B791A335BDEF}" type="slidenum">
              <a:rPr lang="en-US" smtClean="0"/>
              <a:t>22</a:t>
            </a:fld>
            <a:endParaRPr lang="en-US"/>
          </a:p>
        </p:txBody>
      </p:sp>
    </p:spTree>
    <p:extLst>
      <p:ext uri="{BB962C8B-B14F-4D97-AF65-F5344CB8AC3E}">
        <p14:creationId xmlns:p14="http://schemas.microsoft.com/office/powerpoint/2010/main" val="41617650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92</a:t>
            </a:fld>
            <a:endParaRPr lang="en-US"/>
          </a:p>
        </p:txBody>
      </p:sp>
    </p:spTree>
    <p:extLst>
      <p:ext uri="{BB962C8B-B14F-4D97-AF65-F5344CB8AC3E}">
        <p14:creationId xmlns:p14="http://schemas.microsoft.com/office/powerpoint/2010/main" val="336752396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93</a:t>
            </a:fld>
            <a:endParaRPr lang="en-US"/>
          </a:p>
        </p:txBody>
      </p:sp>
    </p:spTree>
    <p:extLst>
      <p:ext uri="{BB962C8B-B14F-4D97-AF65-F5344CB8AC3E}">
        <p14:creationId xmlns:p14="http://schemas.microsoft.com/office/powerpoint/2010/main" val="37622342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94</a:t>
            </a:fld>
            <a:endParaRPr lang="en-US"/>
          </a:p>
        </p:txBody>
      </p:sp>
    </p:spTree>
    <p:extLst>
      <p:ext uri="{BB962C8B-B14F-4D97-AF65-F5344CB8AC3E}">
        <p14:creationId xmlns:p14="http://schemas.microsoft.com/office/powerpoint/2010/main" val="327233545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95</a:t>
            </a:fld>
            <a:endParaRPr lang="en-US"/>
          </a:p>
        </p:txBody>
      </p:sp>
    </p:spTree>
    <p:extLst>
      <p:ext uri="{BB962C8B-B14F-4D97-AF65-F5344CB8AC3E}">
        <p14:creationId xmlns:p14="http://schemas.microsoft.com/office/powerpoint/2010/main" val="324907690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96</a:t>
            </a:fld>
            <a:endParaRPr lang="en-US"/>
          </a:p>
        </p:txBody>
      </p:sp>
    </p:spTree>
    <p:extLst>
      <p:ext uri="{BB962C8B-B14F-4D97-AF65-F5344CB8AC3E}">
        <p14:creationId xmlns:p14="http://schemas.microsoft.com/office/powerpoint/2010/main" val="174974683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97</a:t>
            </a:fld>
            <a:endParaRPr lang="en-US"/>
          </a:p>
        </p:txBody>
      </p:sp>
    </p:spTree>
    <p:extLst>
      <p:ext uri="{BB962C8B-B14F-4D97-AF65-F5344CB8AC3E}">
        <p14:creationId xmlns:p14="http://schemas.microsoft.com/office/powerpoint/2010/main" val="215979976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98</a:t>
            </a:fld>
            <a:endParaRPr lang="en-US"/>
          </a:p>
        </p:txBody>
      </p:sp>
    </p:spTree>
    <p:extLst>
      <p:ext uri="{BB962C8B-B14F-4D97-AF65-F5344CB8AC3E}">
        <p14:creationId xmlns:p14="http://schemas.microsoft.com/office/powerpoint/2010/main" val="371514421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99</a:t>
            </a:fld>
            <a:endParaRPr lang="en-US"/>
          </a:p>
        </p:txBody>
      </p:sp>
    </p:spTree>
    <p:extLst>
      <p:ext uri="{BB962C8B-B14F-4D97-AF65-F5344CB8AC3E}">
        <p14:creationId xmlns:p14="http://schemas.microsoft.com/office/powerpoint/2010/main" val="201300737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100</a:t>
            </a:fld>
            <a:endParaRPr lang="en-US"/>
          </a:p>
        </p:txBody>
      </p:sp>
    </p:spTree>
    <p:extLst>
      <p:ext uri="{BB962C8B-B14F-4D97-AF65-F5344CB8AC3E}">
        <p14:creationId xmlns:p14="http://schemas.microsoft.com/office/powerpoint/2010/main" val="221686289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102</a:t>
            </a:fld>
            <a:endParaRPr lang="en-US"/>
          </a:p>
        </p:txBody>
      </p:sp>
    </p:spTree>
    <p:extLst>
      <p:ext uri="{BB962C8B-B14F-4D97-AF65-F5344CB8AC3E}">
        <p14:creationId xmlns:p14="http://schemas.microsoft.com/office/powerpoint/2010/main" val="15362105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24</a:t>
            </a:fld>
            <a:endParaRPr lang="en-US"/>
          </a:p>
        </p:txBody>
      </p:sp>
    </p:spTree>
    <p:extLst>
      <p:ext uri="{BB962C8B-B14F-4D97-AF65-F5344CB8AC3E}">
        <p14:creationId xmlns:p14="http://schemas.microsoft.com/office/powerpoint/2010/main" val="7326593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4C42C-40AA-4813-B850-B791A335BDEF}" type="slidenum">
              <a:rPr lang="en-US" smtClean="0"/>
              <a:t>26</a:t>
            </a:fld>
            <a:endParaRPr lang="en-US"/>
          </a:p>
        </p:txBody>
      </p:sp>
    </p:spTree>
    <p:extLst>
      <p:ext uri="{BB962C8B-B14F-4D97-AF65-F5344CB8AC3E}">
        <p14:creationId xmlns:p14="http://schemas.microsoft.com/office/powerpoint/2010/main" val="184436914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002862"/>
            <a:ext cx="6012000" cy="2527205"/>
          </a:xfrm>
        </p:spPr>
        <p:txBody>
          <a:bodyPr anchor="b" anchorCtr="0">
            <a:noAutofit/>
          </a:bodyPr>
          <a:lstStyle>
            <a:lvl1pPr marL="0" algn="l" defTabSz="457200" rtl="0" eaLnBrk="1" latinLnBrk="0" hangingPunct="1">
              <a:lnSpc>
                <a:spcPct val="81000"/>
              </a:lnSpc>
              <a:spcBef>
                <a:spcPct val="0"/>
              </a:spcBef>
              <a:buNone/>
              <a:defRPr lang="en-US" sz="5500" b="1" i="0" kern="1200" cap="all" baseline="0" dirty="0">
                <a:solidFill>
                  <a:schemeClr val="bg1"/>
                </a:solidFill>
                <a:latin typeface="Arial Black" panose="020B0604020202020204" pitchFamily="34" charset="0"/>
                <a:ea typeface="+mj-ea"/>
                <a:cs typeface="Arial Black" panose="020B0604020202020204" pitchFamily="34" charset="0"/>
              </a:defRPr>
            </a:lvl1pPr>
          </a:lstStyle>
          <a:p>
            <a:r>
              <a:rPr lang="en-US" dirty="0"/>
              <a:t>Click to </a:t>
            </a:r>
            <a:br>
              <a:rPr lang="en-US" dirty="0"/>
            </a:br>
            <a:r>
              <a:rPr lang="en-US" dirty="0"/>
              <a:t>edit Master title style</a:t>
            </a:r>
          </a:p>
        </p:txBody>
      </p:sp>
      <p:sp>
        <p:nvSpPr>
          <p:cNvPr id="20" name="Text Placeholder 19"/>
          <p:cNvSpPr>
            <a:spLocks noGrp="1"/>
          </p:cNvSpPr>
          <p:nvPr>
            <p:ph type="body" sz="quarter" idx="13" hasCustomPrompt="1"/>
          </p:nvPr>
        </p:nvSpPr>
        <p:spPr>
          <a:xfrm>
            <a:off x="382588" y="3901558"/>
            <a:ext cx="6012000" cy="719858"/>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Calibri" panose="020F0502020204030204" pitchFamily="34" charset="0"/>
              <a:buNone/>
              <a:tabLst/>
              <a:defRPr lang="fi-FI" sz="1600" b="0" kern="1200" dirty="0">
                <a:solidFill>
                  <a:schemeClr val="bg1"/>
                </a:solidFill>
                <a:latin typeface="+mn-lt"/>
                <a:ea typeface="+mn-ea"/>
                <a:cs typeface="+mn-cs"/>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en-US" dirty="0"/>
              <a:t>Click to add Date and Presenter</a:t>
            </a:r>
          </a:p>
        </p:txBody>
      </p:sp>
      <p:cxnSp>
        <p:nvCxnSpPr>
          <p:cNvPr id="9" name="Straight Connector 8">
            <a:extLst>
              <a:ext uri="{FF2B5EF4-FFF2-40B4-BE49-F238E27FC236}">
                <a16:creationId xmlns:a16="http://schemas.microsoft.com/office/drawing/2014/main" id="{64D25AB9-8020-4C3E-83A3-21C1C12A3332}"/>
              </a:ext>
            </a:extLst>
          </p:cNvPr>
          <p:cNvCxnSpPr>
            <a:cxnSpLocks/>
          </p:cNvCxnSpPr>
          <p:nvPr userDrawn="1"/>
        </p:nvCxnSpPr>
        <p:spPr>
          <a:xfrm>
            <a:off x="382588" y="3704500"/>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D15EA37A-A1F0-409C-B851-F3DCE2A6099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24308" y="291516"/>
            <a:ext cx="1037554" cy="461135"/>
          </a:xfrm>
          <a:prstGeom prst="rect">
            <a:avLst/>
          </a:prstGeom>
        </p:spPr>
      </p:pic>
    </p:spTree>
    <p:extLst>
      <p:ext uri="{BB962C8B-B14F-4D97-AF65-F5344CB8AC3E}">
        <p14:creationId xmlns:p14="http://schemas.microsoft.com/office/powerpoint/2010/main" val="4005644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7" name="Slide Number Placeholder 6"/>
          <p:cNvSpPr>
            <a:spLocks noGrp="1"/>
          </p:cNvSpPr>
          <p:nvPr>
            <p:ph type="sldNum" sz="quarter" idx="12"/>
          </p:nvPr>
        </p:nvSpPr>
        <p:spPr/>
        <p:txBody>
          <a:bodyPr/>
          <a:lstStyle/>
          <a:p>
            <a:fld id="{C60C2248-B95D-984B-A0F4-42B9A4652AA7}" type="slidenum">
              <a:rPr lang="en-US" smtClean="0"/>
              <a:pPr/>
              <a:t>‹#›</a:t>
            </a:fld>
            <a:endParaRPr lang="en-US" dirty="0"/>
          </a:p>
        </p:txBody>
      </p:sp>
      <p:sp>
        <p:nvSpPr>
          <p:cNvPr id="8" name="Content Placeholder 7"/>
          <p:cNvSpPr>
            <a:spLocks noGrp="1"/>
          </p:cNvSpPr>
          <p:nvPr>
            <p:ph sz="quarter" idx="13"/>
          </p:nvPr>
        </p:nvSpPr>
        <p:spPr>
          <a:xfrm>
            <a:off x="388313" y="1371600"/>
            <a:ext cx="4097192" cy="3253979"/>
          </a:xfrm>
        </p:spPr>
        <p:txBody>
          <a:bodyPr/>
          <a:lstStyle/>
          <a:p>
            <a:pPr lvl="0"/>
            <a:r>
              <a:rPr lang="en-US"/>
              <a:t>Edit Master text styles</a:t>
            </a:r>
          </a:p>
          <a:p>
            <a:pPr lvl="1"/>
            <a:r>
              <a:rPr lang="en-US"/>
              <a:t>Second level</a:t>
            </a:r>
          </a:p>
          <a:p>
            <a:pPr lvl="2"/>
            <a:r>
              <a:rPr lang="en-US"/>
              <a:t>Third level</a:t>
            </a:r>
          </a:p>
        </p:txBody>
      </p:sp>
      <p:sp>
        <p:nvSpPr>
          <p:cNvPr id="9" name="Content Placeholder 7"/>
          <p:cNvSpPr>
            <a:spLocks noGrp="1"/>
          </p:cNvSpPr>
          <p:nvPr>
            <p:ph sz="quarter" idx="14"/>
          </p:nvPr>
        </p:nvSpPr>
        <p:spPr>
          <a:xfrm>
            <a:off x="4633577" y="1371600"/>
            <a:ext cx="4096800" cy="3253979"/>
          </a:xfrm>
        </p:spPr>
        <p:txBody>
          <a:bodyPr/>
          <a:lstStyle/>
          <a:p>
            <a:pPr lvl="0"/>
            <a:r>
              <a:rPr lang="en-US"/>
              <a:t>Edit Master text styles</a:t>
            </a:r>
          </a:p>
          <a:p>
            <a:pPr lvl="1"/>
            <a:r>
              <a:rPr lang="en-US"/>
              <a:t>Second level</a:t>
            </a:r>
          </a:p>
          <a:p>
            <a:pPr lvl="2"/>
            <a:r>
              <a:rPr lang="en-US"/>
              <a:t>Third level</a:t>
            </a:r>
          </a:p>
        </p:txBody>
      </p:sp>
      <p:sp>
        <p:nvSpPr>
          <p:cNvPr id="6" name="Text Placeholder 5"/>
          <p:cNvSpPr>
            <a:spLocks noGrp="1"/>
          </p:cNvSpPr>
          <p:nvPr>
            <p:ph type="body" sz="quarter" idx="15"/>
          </p:nvPr>
        </p:nvSpPr>
        <p:spPr>
          <a:xfrm>
            <a:off x="382396" y="741760"/>
            <a:ext cx="8361362" cy="513000"/>
          </a:xfrm>
        </p:spPr>
        <p:txBody>
          <a:bodyPr>
            <a:normAutofit/>
          </a:bodyPr>
          <a:lstStyle>
            <a:lvl1pPr marL="0" indent="0">
              <a:lnSpc>
                <a:spcPct val="90000"/>
              </a:lnSpc>
              <a:buFontTx/>
              <a:buNone/>
              <a:defRPr sz="1600" b="0">
                <a:solidFill>
                  <a:schemeClr val="tx1"/>
                </a:solidFill>
              </a:defRPr>
            </a:lvl1pPr>
          </a:lstStyle>
          <a:p>
            <a:pPr lvl="0"/>
            <a:r>
              <a:rPr lang="en-US"/>
              <a:t>Edit Master text styles</a:t>
            </a:r>
          </a:p>
        </p:txBody>
      </p:sp>
    </p:spTree>
    <p:extLst>
      <p:ext uri="{BB962C8B-B14F-4D97-AF65-F5344CB8AC3E}">
        <p14:creationId xmlns:p14="http://schemas.microsoft.com/office/powerpoint/2010/main" val="42674903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783000"/>
          </a:xfr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3990632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with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C60C2248-B95D-984B-A0F4-42B9A4652AA7}" type="slidenum">
              <a:rPr lang="en-US" smtClean="0"/>
              <a:pPr/>
              <a:t>‹#›</a:t>
            </a:fld>
            <a:endParaRPr lang="en-US" dirty="0"/>
          </a:p>
        </p:txBody>
      </p:sp>
      <p:sp>
        <p:nvSpPr>
          <p:cNvPr id="7" name="Text Placeholder 5"/>
          <p:cNvSpPr>
            <a:spLocks noGrp="1"/>
          </p:cNvSpPr>
          <p:nvPr>
            <p:ph type="body" sz="quarter" idx="15"/>
          </p:nvPr>
        </p:nvSpPr>
        <p:spPr>
          <a:xfrm>
            <a:off x="382396" y="745403"/>
            <a:ext cx="8361362" cy="513000"/>
          </a:xfrm>
        </p:spPr>
        <p:txBody>
          <a:bodyPr>
            <a:normAutofit/>
          </a:bodyPr>
          <a:lstStyle>
            <a:lvl1pPr marL="0" indent="0">
              <a:lnSpc>
                <a:spcPct val="90000"/>
              </a:lnSpc>
              <a:buFontTx/>
              <a:buNone/>
              <a:defRPr sz="1600" b="0">
                <a:solidFill>
                  <a:schemeClr val="tx1"/>
                </a:solidFill>
              </a:defRPr>
            </a:lvl1pPr>
          </a:lstStyle>
          <a:p>
            <a:pPr lvl="0"/>
            <a:r>
              <a:rPr lang="en-US"/>
              <a:t>Edit Master text styles</a:t>
            </a:r>
          </a:p>
        </p:txBody>
      </p:sp>
    </p:spTree>
    <p:extLst>
      <p:ext uri="{BB962C8B-B14F-4D97-AF65-F5344CB8AC3E}">
        <p14:creationId xmlns:p14="http://schemas.microsoft.com/office/powerpoint/2010/main" val="5772795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34250964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5" name="Content Placeholder 2"/>
          <p:cNvSpPr>
            <a:spLocks noGrp="1"/>
          </p:cNvSpPr>
          <p:nvPr>
            <p:ph idx="1"/>
          </p:nvPr>
        </p:nvSpPr>
        <p:spPr>
          <a:xfrm>
            <a:off x="392112" y="1241824"/>
            <a:ext cx="4068000" cy="3383756"/>
          </a:xfrm>
          <a:prstGeom prst="rect">
            <a:avLst/>
          </a:prstGeom>
        </p:spPr>
        <p:txBody>
          <a:bodyPr/>
          <a:lstStyle/>
          <a:p>
            <a:pPr lvl="0"/>
            <a:r>
              <a:rPr lang="en-US"/>
              <a:t>Edit Master text styles</a:t>
            </a:r>
          </a:p>
          <a:p>
            <a:pPr lvl="1"/>
            <a:r>
              <a:rPr lang="en-US"/>
              <a:t>Second level</a:t>
            </a:r>
          </a:p>
          <a:p>
            <a:pPr lvl="2"/>
            <a:r>
              <a:rPr lang="en-US"/>
              <a:t>Third level</a:t>
            </a:r>
          </a:p>
        </p:txBody>
      </p:sp>
      <p:sp>
        <p:nvSpPr>
          <p:cNvPr id="14" name="Picture Placeholder 12"/>
          <p:cNvSpPr>
            <a:spLocks noGrp="1"/>
          </p:cNvSpPr>
          <p:nvPr>
            <p:ph type="pic" sz="quarter" idx="13" hasCustomPrompt="1"/>
          </p:nvPr>
        </p:nvSpPr>
        <p:spPr>
          <a:xfrm>
            <a:off x="4691008" y="1241823"/>
            <a:ext cx="4052750" cy="3383756"/>
          </a:xfrm>
          <a:prstGeom prst="rect">
            <a:avLst/>
          </a:prstGeom>
          <a:solidFill>
            <a:schemeClr val="accent6">
              <a:lumMod val="20000"/>
              <a:lumOff val="80000"/>
            </a:schemeClr>
          </a:solidFill>
        </p:spPr>
        <p:txBody>
          <a:bodyPr/>
          <a:lstStyle>
            <a:lvl1pPr marL="0" marR="0" indent="0" algn="l" defTabSz="914400" rtl="0" eaLnBrk="1" fontAlgn="auto" latinLnBrk="0" hangingPunct="1">
              <a:lnSpc>
                <a:spcPct val="110000"/>
              </a:lnSpc>
              <a:spcBef>
                <a:spcPts val="0"/>
              </a:spcBef>
              <a:spcAft>
                <a:spcPts val="0"/>
              </a:spcAft>
              <a:buClr>
                <a:srgbClr val="8DC63F"/>
              </a:buClr>
              <a:buSzTx/>
              <a:buFont typeface="Calibri" panose="020F0502020204030204" pitchFamily="34" charset="0"/>
              <a:buNone/>
              <a:tabLst/>
              <a:defRPr/>
            </a:lvl1pPr>
          </a:lstStyle>
          <a:p>
            <a:r>
              <a:rPr lang="fi-FI" dirty="0"/>
              <a:t>Click icon to add picture</a:t>
            </a:r>
            <a:br>
              <a:rPr lang="fi-FI" dirty="0"/>
            </a:br>
            <a:br>
              <a:rPr lang="fi-FI" dirty="0"/>
            </a:br>
            <a:r>
              <a:rPr lang="en-US" cap="none" baseline="0" dirty="0"/>
              <a:t>Go to the speaker notes of this slide for instructions on how to add pictures</a:t>
            </a:r>
            <a:endParaRPr lang="fi-FI" dirty="0"/>
          </a:p>
        </p:txBody>
      </p:sp>
    </p:spTree>
    <p:extLst>
      <p:ext uri="{BB962C8B-B14F-4D97-AF65-F5344CB8AC3E}">
        <p14:creationId xmlns:p14="http://schemas.microsoft.com/office/powerpoint/2010/main" val="19576939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En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88EB4CA-4AA0-454B-9AC4-F89332AEE1D5}"/>
              </a:ext>
            </a:extLst>
          </p:cNvPr>
          <p:cNvSpPr txBox="1"/>
          <p:nvPr userDrawn="1"/>
        </p:nvSpPr>
        <p:spPr>
          <a:xfrm>
            <a:off x="139468" y="4782845"/>
            <a:ext cx="6588878" cy="215444"/>
          </a:xfrm>
          <a:prstGeom prst="rect">
            <a:avLst/>
          </a:prstGeom>
          <a:noFill/>
        </p:spPr>
        <p:txBody>
          <a:bodyPr wrap="square" rtlCol="0">
            <a:spAutoFit/>
          </a:bodyPr>
          <a:lstStyle/>
          <a:p>
            <a:r>
              <a:rPr lang="en-US" sz="800" b="0" i="0" dirty="0">
                <a:solidFill>
                  <a:schemeClr val="tx1"/>
                </a:solidFill>
              </a:rPr>
              <a:t>©2019 FIS and/or its subsidiaries. All Rights Reserved.</a:t>
            </a:r>
            <a:r>
              <a:rPr lang="en-US" sz="800" b="0" i="0" baseline="0" dirty="0">
                <a:solidFill>
                  <a:schemeClr val="tx1"/>
                </a:solidFill>
              </a:rPr>
              <a:t> </a:t>
            </a:r>
            <a:r>
              <a:rPr lang="en-US" sz="800" b="0" i="0" dirty="0">
                <a:solidFill>
                  <a:schemeClr val="tx1"/>
                </a:solidFill>
                <a:cs typeface="Arial"/>
              </a:rPr>
              <a:t>FIS confidential and proprietary information. </a:t>
            </a:r>
          </a:p>
        </p:txBody>
      </p:sp>
      <p:pic>
        <p:nvPicPr>
          <p:cNvPr id="4" name="Picture 3">
            <a:extLst>
              <a:ext uri="{FF2B5EF4-FFF2-40B4-BE49-F238E27FC236}">
                <a16:creationId xmlns:a16="http://schemas.microsoft.com/office/drawing/2014/main" id="{74BAA557-E5CE-49FE-AD47-FCC82C665B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608419" y="2143492"/>
            <a:ext cx="1927163" cy="856517"/>
          </a:xfrm>
          <a:prstGeom prst="rect">
            <a:avLst/>
          </a:prstGeom>
        </p:spPr>
      </p:pic>
    </p:spTree>
    <p:extLst>
      <p:ext uri="{BB962C8B-B14F-4D97-AF65-F5344CB8AC3E}">
        <p14:creationId xmlns:p14="http://schemas.microsoft.com/office/powerpoint/2010/main" val="25955618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8" name="Rectangle 7">
            <a:extLst>
              <a:ext uri="{FF2B5EF4-FFF2-40B4-BE49-F238E27FC236}">
                <a16:creationId xmlns:a16="http://schemas.microsoft.com/office/drawing/2014/main" id="{ECB8F72E-8BD8-4870-9A96-39F944C4E9AB}"/>
              </a:ext>
            </a:extLst>
          </p:cNvPr>
          <p:cNvSpPr/>
          <p:nvPr userDrawn="1"/>
        </p:nvSpPr>
        <p:spPr bwMode="ltGray">
          <a:xfrm>
            <a:off x="0" y="1058059"/>
            <a:ext cx="3044952" cy="1816168"/>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9" name="Rectangle 8">
            <a:extLst>
              <a:ext uri="{FF2B5EF4-FFF2-40B4-BE49-F238E27FC236}">
                <a16:creationId xmlns:a16="http://schemas.microsoft.com/office/drawing/2014/main" id="{D122FA13-40E5-4038-B08A-D0079301B18E}"/>
              </a:ext>
            </a:extLst>
          </p:cNvPr>
          <p:cNvSpPr/>
          <p:nvPr userDrawn="1"/>
        </p:nvSpPr>
        <p:spPr bwMode="ltGray">
          <a:xfrm>
            <a:off x="3049524" y="2871835"/>
            <a:ext cx="3044952" cy="1823787"/>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0" name="Rectangle 9">
            <a:extLst>
              <a:ext uri="{FF2B5EF4-FFF2-40B4-BE49-F238E27FC236}">
                <a16:creationId xmlns:a16="http://schemas.microsoft.com/office/drawing/2014/main" id="{A61EED13-E751-4EA1-AA4B-153601689933}"/>
              </a:ext>
            </a:extLst>
          </p:cNvPr>
          <p:cNvSpPr/>
          <p:nvPr userDrawn="1"/>
        </p:nvSpPr>
        <p:spPr bwMode="ltGray">
          <a:xfrm>
            <a:off x="6099049" y="1058059"/>
            <a:ext cx="3044952" cy="1816168"/>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1" name="Text Placeholder 9">
            <a:extLst>
              <a:ext uri="{FF2B5EF4-FFF2-40B4-BE49-F238E27FC236}">
                <a16:creationId xmlns:a16="http://schemas.microsoft.com/office/drawing/2014/main" id="{F2D8F4FD-8926-46ED-8D91-D20263125438}"/>
              </a:ext>
            </a:extLst>
          </p:cNvPr>
          <p:cNvSpPr>
            <a:spLocks noGrp="1"/>
          </p:cNvSpPr>
          <p:nvPr>
            <p:ph type="body" sz="quarter" idx="13" hasCustomPrompt="1"/>
          </p:nvPr>
        </p:nvSpPr>
        <p:spPr>
          <a:xfrm>
            <a:off x="158816" y="2125439"/>
            <a:ext cx="2727318" cy="495942"/>
          </a:xfrm>
        </p:spPr>
        <p:txBody>
          <a:bodyPr tIns="0" rIns="0" bIns="0" anchor="t" anchorCtr="0">
            <a:noAutofit/>
          </a:bodyPr>
          <a:lstStyle>
            <a:lvl1pPr marL="0" indent="0" algn="ctr">
              <a:buNone/>
              <a:defRPr sz="14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 edit text</a:t>
            </a:r>
          </a:p>
        </p:txBody>
      </p:sp>
      <p:sp>
        <p:nvSpPr>
          <p:cNvPr id="12" name="Text Placeholder 9">
            <a:extLst>
              <a:ext uri="{FF2B5EF4-FFF2-40B4-BE49-F238E27FC236}">
                <a16:creationId xmlns:a16="http://schemas.microsoft.com/office/drawing/2014/main" id="{206ED07A-C7B5-4DD6-A7CB-A2EC4810812B}"/>
              </a:ext>
            </a:extLst>
          </p:cNvPr>
          <p:cNvSpPr>
            <a:spLocks noGrp="1"/>
          </p:cNvSpPr>
          <p:nvPr>
            <p:ph type="body" sz="quarter" idx="23" hasCustomPrompt="1"/>
          </p:nvPr>
        </p:nvSpPr>
        <p:spPr>
          <a:xfrm>
            <a:off x="6263642" y="2125439"/>
            <a:ext cx="2724912" cy="495942"/>
          </a:xfrm>
        </p:spPr>
        <p:txBody>
          <a:bodyPr tIns="0" rIns="0" bIns="0" anchor="t" anchorCtr="0">
            <a:noAutofit/>
          </a:bodyPr>
          <a:lstStyle>
            <a:lvl1pPr marL="0" indent="0" algn="ctr">
              <a:buNone/>
              <a:defRPr sz="14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 edit text</a:t>
            </a:r>
          </a:p>
        </p:txBody>
      </p:sp>
      <p:sp>
        <p:nvSpPr>
          <p:cNvPr id="13" name="Text Placeholder 9">
            <a:extLst>
              <a:ext uri="{FF2B5EF4-FFF2-40B4-BE49-F238E27FC236}">
                <a16:creationId xmlns:a16="http://schemas.microsoft.com/office/drawing/2014/main" id="{5514FB1B-8314-40B1-B683-85EC4E61F98B}"/>
              </a:ext>
            </a:extLst>
          </p:cNvPr>
          <p:cNvSpPr>
            <a:spLocks noGrp="1"/>
          </p:cNvSpPr>
          <p:nvPr>
            <p:ph type="body" sz="quarter" idx="26" hasCustomPrompt="1"/>
          </p:nvPr>
        </p:nvSpPr>
        <p:spPr>
          <a:xfrm>
            <a:off x="3209544" y="2125439"/>
            <a:ext cx="2724912" cy="495942"/>
          </a:xfrm>
        </p:spPr>
        <p:txBody>
          <a:bodyPr tIns="0" rIns="0" bIns="0" anchor="t"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 edit text</a:t>
            </a:r>
          </a:p>
        </p:txBody>
      </p:sp>
      <p:sp>
        <p:nvSpPr>
          <p:cNvPr id="14" name="Text Placeholder 9">
            <a:extLst>
              <a:ext uri="{FF2B5EF4-FFF2-40B4-BE49-F238E27FC236}">
                <a16:creationId xmlns:a16="http://schemas.microsoft.com/office/drawing/2014/main" id="{E984D0D5-DEF4-4F05-95A5-0461B6BB1155}"/>
              </a:ext>
            </a:extLst>
          </p:cNvPr>
          <p:cNvSpPr>
            <a:spLocks noGrp="1"/>
          </p:cNvSpPr>
          <p:nvPr>
            <p:ph type="body" sz="quarter" idx="28" hasCustomPrompt="1"/>
          </p:nvPr>
        </p:nvSpPr>
        <p:spPr>
          <a:xfrm>
            <a:off x="6263642" y="3942506"/>
            <a:ext cx="2724912" cy="495942"/>
          </a:xfrm>
        </p:spPr>
        <p:txBody>
          <a:bodyPr tIns="0" rIns="0" bIns="0" anchor="t"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 edit text</a:t>
            </a:r>
          </a:p>
        </p:txBody>
      </p:sp>
      <p:sp>
        <p:nvSpPr>
          <p:cNvPr id="15" name="Text Placeholder 9">
            <a:extLst>
              <a:ext uri="{FF2B5EF4-FFF2-40B4-BE49-F238E27FC236}">
                <a16:creationId xmlns:a16="http://schemas.microsoft.com/office/drawing/2014/main" id="{0691E6F1-2137-4CF5-B843-ED864F27822B}"/>
              </a:ext>
            </a:extLst>
          </p:cNvPr>
          <p:cNvSpPr>
            <a:spLocks noGrp="1"/>
          </p:cNvSpPr>
          <p:nvPr>
            <p:ph type="body" sz="quarter" idx="29" hasCustomPrompt="1"/>
          </p:nvPr>
        </p:nvSpPr>
        <p:spPr>
          <a:xfrm>
            <a:off x="3209544" y="3942506"/>
            <a:ext cx="2724912" cy="495942"/>
          </a:xfrm>
        </p:spPr>
        <p:txBody>
          <a:bodyPr tIns="0" rIns="0" bIns="0" anchor="t" anchorCtr="0">
            <a:noAutofit/>
          </a:bodyPr>
          <a:lstStyle>
            <a:lvl1pPr marL="0" indent="0" algn="ctr">
              <a:buNone/>
              <a:defRPr sz="14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 edit text</a:t>
            </a:r>
          </a:p>
        </p:txBody>
      </p:sp>
      <p:sp>
        <p:nvSpPr>
          <p:cNvPr id="16" name="Text Placeholder 9">
            <a:extLst>
              <a:ext uri="{FF2B5EF4-FFF2-40B4-BE49-F238E27FC236}">
                <a16:creationId xmlns:a16="http://schemas.microsoft.com/office/drawing/2014/main" id="{4130BA57-3A10-4AA0-9B39-E475029419E4}"/>
              </a:ext>
            </a:extLst>
          </p:cNvPr>
          <p:cNvSpPr>
            <a:spLocks noGrp="1"/>
          </p:cNvSpPr>
          <p:nvPr>
            <p:ph type="body" sz="quarter" idx="30" hasCustomPrompt="1"/>
          </p:nvPr>
        </p:nvSpPr>
        <p:spPr>
          <a:xfrm>
            <a:off x="158816" y="3942506"/>
            <a:ext cx="2727318" cy="495942"/>
          </a:xfrm>
        </p:spPr>
        <p:txBody>
          <a:bodyPr tIns="0" rIns="0" bIns="0" anchor="t"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 edit text</a:t>
            </a:r>
          </a:p>
        </p:txBody>
      </p:sp>
      <p:sp>
        <p:nvSpPr>
          <p:cNvPr id="17" name="Picture Placeholder 2">
            <a:extLst>
              <a:ext uri="{FF2B5EF4-FFF2-40B4-BE49-F238E27FC236}">
                <a16:creationId xmlns:a16="http://schemas.microsoft.com/office/drawing/2014/main" id="{C470DEBA-0873-48D6-8127-F1B793A376B1}"/>
              </a:ext>
            </a:extLst>
          </p:cNvPr>
          <p:cNvSpPr>
            <a:spLocks noGrp="1"/>
          </p:cNvSpPr>
          <p:nvPr>
            <p:ph type="pic" sz="quarter" idx="22"/>
          </p:nvPr>
        </p:nvSpPr>
        <p:spPr>
          <a:xfrm>
            <a:off x="158816" y="1337135"/>
            <a:ext cx="2727318" cy="636820"/>
          </a:xfrm>
        </p:spPr>
        <p:txBody>
          <a:bodyPr tIns="0" rIns="0" bIns="0" anchor="ctr" anchorCtr="0"/>
          <a:lstStyle>
            <a:lvl1pPr marL="0" indent="0" algn="ctr">
              <a:buNone/>
              <a:defRPr sz="1600">
                <a:solidFill>
                  <a:schemeClr val="tx1"/>
                </a:solidFill>
              </a:defRPr>
            </a:lvl1pPr>
          </a:lstStyle>
          <a:p>
            <a:endParaRPr lang="en-US" dirty="0"/>
          </a:p>
        </p:txBody>
      </p:sp>
      <p:sp>
        <p:nvSpPr>
          <p:cNvPr id="18" name="Picture Placeholder 2">
            <a:extLst>
              <a:ext uri="{FF2B5EF4-FFF2-40B4-BE49-F238E27FC236}">
                <a16:creationId xmlns:a16="http://schemas.microsoft.com/office/drawing/2014/main" id="{62A82822-01BE-4B60-A2DC-4F8944715738}"/>
              </a:ext>
            </a:extLst>
          </p:cNvPr>
          <p:cNvSpPr>
            <a:spLocks noGrp="1"/>
          </p:cNvSpPr>
          <p:nvPr>
            <p:ph type="pic" sz="quarter" idx="31"/>
          </p:nvPr>
        </p:nvSpPr>
        <p:spPr>
          <a:xfrm>
            <a:off x="3209544" y="1337135"/>
            <a:ext cx="2724912" cy="636820"/>
          </a:xfrm>
        </p:spPr>
        <p:txBody>
          <a:bodyPr tIns="0" rIns="0" bIns="0" anchor="ctr" anchorCtr="0"/>
          <a:lstStyle>
            <a:lvl1pPr marL="0" indent="0" algn="ctr">
              <a:buNone/>
              <a:defRPr sz="1600">
                <a:solidFill>
                  <a:schemeClr val="tx1"/>
                </a:solidFill>
              </a:defRPr>
            </a:lvl1pPr>
          </a:lstStyle>
          <a:p>
            <a:r>
              <a:rPr lang="en-US"/>
              <a:t>Click icon to add picture</a:t>
            </a:r>
            <a:endParaRPr lang="en-US" dirty="0"/>
          </a:p>
        </p:txBody>
      </p:sp>
      <p:sp>
        <p:nvSpPr>
          <p:cNvPr id="19" name="Picture Placeholder 2">
            <a:extLst>
              <a:ext uri="{FF2B5EF4-FFF2-40B4-BE49-F238E27FC236}">
                <a16:creationId xmlns:a16="http://schemas.microsoft.com/office/drawing/2014/main" id="{C0505C07-347D-448D-BDBA-F9E6E37FA04D}"/>
              </a:ext>
            </a:extLst>
          </p:cNvPr>
          <p:cNvSpPr>
            <a:spLocks noGrp="1"/>
          </p:cNvSpPr>
          <p:nvPr>
            <p:ph type="pic" sz="quarter" idx="32"/>
          </p:nvPr>
        </p:nvSpPr>
        <p:spPr>
          <a:xfrm>
            <a:off x="6263642" y="1337135"/>
            <a:ext cx="2724912" cy="636820"/>
          </a:xfrm>
        </p:spPr>
        <p:txBody>
          <a:bodyPr tIns="0" rIns="0" bIns="0" anchor="ctr" anchorCtr="0"/>
          <a:lstStyle>
            <a:lvl1pPr marL="0" indent="0" algn="ctr">
              <a:buNone/>
              <a:defRPr sz="1600">
                <a:solidFill>
                  <a:schemeClr val="tx1"/>
                </a:solidFill>
              </a:defRPr>
            </a:lvl1pPr>
          </a:lstStyle>
          <a:p>
            <a:r>
              <a:rPr lang="en-US"/>
              <a:t>Click icon to add picture</a:t>
            </a:r>
            <a:endParaRPr lang="en-US" dirty="0"/>
          </a:p>
        </p:txBody>
      </p:sp>
      <p:sp>
        <p:nvSpPr>
          <p:cNvPr id="20" name="Picture Placeholder 2">
            <a:extLst>
              <a:ext uri="{FF2B5EF4-FFF2-40B4-BE49-F238E27FC236}">
                <a16:creationId xmlns:a16="http://schemas.microsoft.com/office/drawing/2014/main" id="{7F0ADCFA-0E37-4E72-A92B-802E2F76B9E9}"/>
              </a:ext>
            </a:extLst>
          </p:cNvPr>
          <p:cNvSpPr>
            <a:spLocks noGrp="1"/>
          </p:cNvSpPr>
          <p:nvPr>
            <p:ph type="pic" sz="quarter" idx="33"/>
          </p:nvPr>
        </p:nvSpPr>
        <p:spPr>
          <a:xfrm>
            <a:off x="3209544" y="3158874"/>
            <a:ext cx="2724912" cy="636820"/>
          </a:xfrm>
        </p:spPr>
        <p:txBody>
          <a:bodyPr tIns="0" rIns="0" bIns="0" anchor="ctr" anchorCtr="0"/>
          <a:lstStyle>
            <a:lvl1pPr marL="0" indent="0" algn="ctr">
              <a:buNone/>
              <a:defRPr sz="1600">
                <a:solidFill>
                  <a:schemeClr val="tx1"/>
                </a:solidFill>
              </a:defRPr>
            </a:lvl1pPr>
          </a:lstStyle>
          <a:p>
            <a:r>
              <a:rPr lang="en-US"/>
              <a:t>Click icon to add picture</a:t>
            </a:r>
            <a:endParaRPr lang="en-US" dirty="0"/>
          </a:p>
        </p:txBody>
      </p:sp>
      <p:sp>
        <p:nvSpPr>
          <p:cNvPr id="21" name="Picture Placeholder 2">
            <a:extLst>
              <a:ext uri="{FF2B5EF4-FFF2-40B4-BE49-F238E27FC236}">
                <a16:creationId xmlns:a16="http://schemas.microsoft.com/office/drawing/2014/main" id="{E9D2949D-45F2-4FC7-83B9-580E9D7DE668}"/>
              </a:ext>
            </a:extLst>
          </p:cNvPr>
          <p:cNvSpPr>
            <a:spLocks noGrp="1"/>
          </p:cNvSpPr>
          <p:nvPr>
            <p:ph type="pic" sz="quarter" idx="34"/>
          </p:nvPr>
        </p:nvSpPr>
        <p:spPr>
          <a:xfrm>
            <a:off x="161458" y="3158874"/>
            <a:ext cx="2727318" cy="636820"/>
          </a:xfrm>
        </p:spPr>
        <p:txBody>
          <a:bodyPr tIns="0" rIns="0" bIns="0" anchor="ctr" anchorCtr="0"/>
          <a:lstStyle>
            <a:lvl1pPr marL="0" indent="0" algn="ctr">
              <a:buNone/>
              <a:defRPr sz="1600">
                <a:solidFill>
                  <a:schemeClr val="tx1"/>
                </a:solidFill>
              </a:defRPr>
            </a:lvl1pPr>
          </a:lstStyle>
          <a:p>
            <a:r>
              <a:rPr lang="en-US" dirty="0"/>
              <a:t>Click icon to add picture</a:t>
            </a:r>
          </a:p>
        </p:txBody>
      </p:sp>
      <p:sp>
        <p:nvSpPr>
          <p:cNvPr id="22" name="Picture Placeholder 2">
            <a:extLst>
              <a:ext uri="{FF2B5EF4-FFF2-40B4-BE49-F238E27FC236}">
                <a16:creationId xmlns:a16="http://schemas.microsoft.com/office/drawing/2014/main" id="{EC0184F9-6484-45EA-8221-D2ADAA67BE1D}"/>
              </a:ext>
            </a:extLst>
          </p:cNvPr>
          <p:cNvSpPr>
            <a:spLocks noGrp="1"/>
          </p:cNvSpPr>
          <p:nvPr>
            <p:ph type="pic" sz="quarter" idx="35"/>
          </p:nvPr>
        </p:nvSpPr>
        <p:spPr>
          <a:xfrm>
            <a:off x="6263642" y="3158874"/>
            <a:ext cx="2724912" cy="636820"/>
          </a:xfrm>
        </p:spPr>
        <p:txBody>
          <a:bodyPr tIns="0" rIns="0" bIns="0" anchor="ctr" anchorCtr="0"/>
          <a:lstStyle>
            <a:lvl1pPr marL="0" indent="0" algn="ctr">
              <a:buNone/>
              <a:defRPr sz="1600">
                <a:solidFill>
                  <a:schemeClr val="tx1"/>
                </a:solidFill>
              </a:defRPr>
            </a:lvl1pPr>
          </a:lstStyle>
          <a:p>
            <a:r>
              <a:rPr lang="en-US"/>
              <a:t>Click icon to add picture</a:t>
            </a:r>
            <a:endParaRPr lang="en-US" dirty="0"/>
          </a:p>
        </p:txBody>
      </p:sp>
    </p:spTree>
    <p:extLst>
      <p:ext uri="{BB962C8B-B14F-4D97-AF65-F5344CB8AC3E}">
        <p14:creationId xmlns:p14="http://schemas.microsoft.com/office/powerpoint/2010/main" val="13783433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18" name="Rectangle 17">
            <a:extLst>
              <a:ext uri="{FF2B5EF4-FFF2-40B4-BE49-F238E27FC236}">
                <a16:creationId xmlns:a16="http://schemas.microsoft.com/office/drawing/2014/main" id="{DA58602E-BBCB-48DF-99EE-078786C47972}"/>
              </a:ext>
            </a:extLst>
          </p:cNvPr>
          <p:cNvSpPr/>
          <p:nvPr userDrawn="1"/>
        </p:nvSpPr>
        <p:spPr bwMode="ltGray">
          <a:xfrm>
            <a:off x="0" y="1118454"/>
            <a:ext cx="1828800" cy="1748716"/>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9" name="Rectangle 18">
            <a:extLst>
              <a:ext uri="{FF2B5EF4-FFF2-40B4-BE49-F238E27FC236}">
                <a16:creationId xmlns:a16="http://schemas.microsoft.com/office/drawing/2014/main" id="{48FB0C30-B683-45E3-850D-7BE22CE7C097}"/>
              </a:ext>
            </a:extLst>
          </p:cNvPr>
          <p:cNvSpPr/>
          <p:nvPr userDrawn="1"/>
        </p:nvSpPr>
        <p:spPr bwMode="ltGray">
          <a:xfrm>
            <a:off x="3654136" y="1118454"/>
            <a:ext cx="1828800" cy="1748716"/>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20" name="Rectangle 19">
            <a:extLst>
              <a:ext uri="{FF2B5EF4-FFF2-40B4-BE49-F238E27FC236}">
                <a16:creationId xmlns:a16="http://schemas.microsoft.com/office/drawing/2014/main" id="{75E4872A-3124-4E10-BDD2-546F034FDA70}"/>
              </a:ext>
            </a:extLst>
          </p:cNvPr>
          <p:cNvSpPr/>
          <p:nvPr userDrawn="1"/>
        </p:nvSpPr>
        <p:spPr bwMode="ltGray">
          <a:xfrm>
            <a:off x="7302405" y="1118454"/>
            <a:ext cx="1838131" cy="1748716"/>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21" name="Rectangle 20">
            <a:extLst>
              <a:ext uri="{FF2B5EF4-FFF2-40B4-BE49-F238E27FC236}">
                <a16:creationId xmlns:a16="http://schemas.microsoft.com/office/drawing/2014/main" id="{9ECCB1E9-0C00-40FF-A39C-E20EC0310787}"/>
              </a:ext>
            </a:extLst>
          </p:cNvPr>
          <p:cNvSpPr/>
          <p:nvPr userDrawn="1"/>
        </p:nvSpPr>
        <p:spPr bwMode="ltGray">
          <a:xfrm>
            <a:off x="1824062" y="2869530"/>
            <a:ext cx="1828800" cy="1748716"/>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solidFill>
                <a:schemeClr val="accent2"/>
              </a:solidFill>
              <a:latin typeface="+mn-lt"/>
            </a:endParaRPr>
          </a:p>
        </p:txBody>
      </p:sp>
      <p:sp>
        <p:nvSpPr>
          <p:cNvPr id="22" name="Rectangle 21">
            <a:extLst>
              <a:ext uri="{FF2B5EF4-FFF2-40B4-BE49-F238E27FC236}">
                <a16:creationId xmlns:a16="http://schemas.microsoft.com/office/drawing/2014/main" id="{C8A56E3E-3DF0-4903-B77C-E0E91E669682}"/>
              </a:ext>
            </a:extLst>
          </p:cNvPr>
          <p:cNvSpPr/>
          <p:nvPr userDrawn="1"/>
        </p:nvSpPr>
        <p:spPr bwMode="ltGray">
          <a:xfrm>
            <a:off x="5473605" y="2869530"/>
            <a:ext cx="1828800" cy="1748716"/>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23" name="Rectangle 22">
            <a:extLst>
              <a:ext uri="{FF2B5EF4-FFF2-40B4-BE49-F238E27FC236}">
                <a16:creationId xmlns:a16="http://schemas.microsoft.com/office/drawing/2014/main" id="{9FF4093F-C7E2-4081-B7DE-F1C484860368}"/>
              </a:ext>
            </a:extLst>
          </p:cNvPr>
          <p:cNvSpPr/>
          <p:nvPr userDrawn="1"/>
        </p:nvSpPr>
        <p:spPr>
          <a:xfrm>
            <a:off x="7302405" y="2832953"/>
            <a:ext cx="1838131" cy="1709639"/>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solidFill>
                <a:schemeClr val="tx1"/>
              </a:solidFill>
              <a:latin typeface="+mn-lt"/>
            </a:endParaRPr>
          </a:p>
        </p:txBody>
      </p:sp>
      <p:sp>
        <p:nvSpPr>
          <p:cNvPr id="24" name="Text Placeholder 9">
            <a:extLst>
              <a:ext uri="{FF2B5EF4-FFF2-40B4-BE49-F238E27FC236}">
                <a16:creationId xmlns:a16="http://schemas.microsoft.com/office/drawing/2014/main" id="{08689FF4-41FB-461B-8FAB-B51AC8F32950}"/>
              </a:ext>
            </a:extLst>
          </p:cNvPr>
          <p:cNvSpPr>
            <a:spLocks noGrp="1"/>
          </p:cNvSpPr>
          <p:nvPr>
            <p:ph type="body" sz="quarter" idx="13" hasCustomPrompt="1"/>
          </p:nvPr>
        </p:nvSpPr>
        <p:spPr>
          <a:xfrm>
            <a:off x="141567" y="1337561"/>
            <a:ext cx="1536192" cy="1287911"/>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25" name="Text Placeholder 9">
            <a:extLst>
              <a:ext uri="{FF2B5EF4-FFF2-40B4-BE49-F238E27FC236}">
                <a16:creationId xmlns:a16="http://schemas.microsoft.com/office/drawing/2014/main" id="{7AF64701-46A3-4B5B-ADF5-4A9BB90BD649}"/>
              </a:ext>
            </a:extLst>
          </p:cNvPr>
          <p:cNvSpPr>
            <a:spLocks noGrp="1"/>
          </p:cNvSpPr>
          <p:nvPr>
            <p:ph type="body" sz="quarter" idx="14" hasCustomPrompt="1"/>
          </p:nvPr>
        </p:nvSpPr>
        <p:spPr>
          <a:xfrm>
            <a:off x="3800440" y="1337561"/>
            <a:ext cx="1536192" cy="1287911"/>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26" name="Text Placeholder 9">
            <a:extLst>
              <a:ext uri="{FF2B5EF4-FFF2-40B4-BE49-F238E27FC236}">
                <a16:creationId xmlns:a16="http://schemas.microsoft.com/office/drawing/2014/main" id="{6AD7556A-C724-4F8E-9702-61BFD594B1E2}"/>
              </a:ext>
            </a:extLst>
          </p:cNvPr>
          <p:cNvSpPr>
            <a:spLocks noGrp="1"/>
          </p:cNvSpPr>
          <p:nvPr>
            <p:ph type="body" sz="quarter" idx="15" hasCustomPrompt="1"/>
          </p:nvPr>
        </p:nvSpPr>
        <p:spPr>
          <a:xfrm>
            <a:off x="7454805" y="1337561"/>
            <a:ext cx="1533331" cy="1287911"/>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27" name="Text Placeholder 9">
            <a:extLst>
              <a:ext uri="{FF2B5EF4-FFF2-40B4-BE49-F238E27FC236}">
                <a16:creationId xmlns:a16="http://schemas.microsoft.com/office/drawing/2014/main" id="{58F8CE21-919F-4707-AD2C-7F48DB9ABA18}"/>
              </a:ext>
            </a:extLst>
          </p:cNvPr>
          <p:cNvSpPr>
            <a:spLocks noGrp="1"/>
          </p:cNvSpPr>
          <p:nvPr>
            <p:ph type="body" sz="quarter" idx="16" hasCustomPrompt="1"/>
          </p:nvPr>
        </p:nvSpPr>
        <p:spPr>
          <a:xfrm>
            <a:off x="1970366" y="3090831"/>
            <a:ext cx="1536192" cy="1287911"/>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28" name="Text Placeholder 9">
            <a:extLst>
              <a:ext uri="{FF2B5EF4-FFF2-40B4-BE49-F238E27FC236}">
                <a16:creationId xmlns:a16="http://schemas.microsoft.com/office/drawing/2014/main" id="{DDE5E97C-30A6-4B33-B978-105A0EE9A169}"/>
              </a:ext>
            </a:extLst>
          </p:cNvPr>
          <p:cNvSpPr>
            <a:spLocks noGrp="1"/>
          </p:cNvSpPr>
          <p:nvPr>
            <p:ph type="body" sz="quarter" idx="17" hasCustomPrompt="1"/>
          </p:nvPr>
        </p:nvSpPr>
        <p:spPr>
          <a:xfrm>
            <a:off x="5624198" y="3090831"/>
            <a:ext cx="1536192" cy="1287911"/>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29" name="Text Placeholder 9">
            <a:extLst>
              <a:ext uri="{FF2B5EF4-FFF2-40B4-BE49-F238E27FC236}">
                <a16:creationId xmlns:a16="http://schemas.microsoft.com/office/drawing/2014/main" id="{563923C1-A0D9-44C8-8F6F-32526E7F7A36}"/>
              </a:ext>
            </a:extLst>
          </p:cNvPr>
          <p:cNvSpPr>
            <a:spLocks noGrp="1"/>
          </p:cNvSpPr>
          <p:nvPr>
            <p:ph type="body" sz="quarter" idx="18" hasCustomPrompt="1"/>
          </p:nvPr>
        </p:nvSpPr>
        <p:spPr>
          <a:xfrm>
            <a:off x="1970366" y="1337561"/>
            <a:ext cx="1536192" cy="1287911"/>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30" name="Text Placeholder 9">
            <a:extLst>
              <a:ext uri="{FF2B5EF4-FFF2-40B4-BE49-F238E27FC236}">
                <a16:creationId xmlns:a16="http://schemas.microsoft.com/office/drawing/2014/main" id="{D2D4CA5C-3495-4C2C-8E9A-16CFB3F6BC4D}"/>
              </a:ext>
            </a:extLst>
          </p:cNvPr>
          <p:cNvSpPr>
            <a:spLocks noGrp="1"/>
          </p:cNvSpPr>
          <p:nvPr>
            <p:ph type="body" sz="quarter" idx="19" hasCustomPrompt="1"/>
          </p:nvPr>
        </p:nvSpPr>
        <p:spPr>
          <a:xfrm>
            <a:off x="5624198" y="1337561"/>
            <a:ext cx="1536192" cy="1287911"/>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31" name="Text Placeholder 9">
            <a:extLst>
              <a:ext uri="{FF2B5EF4-FFF2-40B4-BE49-F238E27FC236}">
                <a16:creationId xmlns:a16="http://schemas.microsoft.com/office/drawing/2014/main" id="{BB84D64E-61DA-4CC5-80B8-4648F13AFD4B}"/>
              </a:ext>
            </a:extLst>
          </p:cNvPr>
          <p:cNvSpPr>
            <a:spLocks noGrp="1"/>
          </p:cNvSpPr>
          <p:nvPr>
            <p:ph type="body" sz="quarter" idx="20" hasCustomPrompt="1"/>
          </p:nvPr>
        </p:nvSpPr>
        <p:spPr>
          <a:xfrm>
            <a:off x="3800440" y="3090831"/>
            <a:ext cx="1536192" cy="1287911"/>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32" name="Text Placeholder 9">
            <a:extLst>
              <a:ext uri="{FF2B5EF4-FFF2-40B4-BE49-F238E27FC236}">
                <a16:creationId xmlns:a16="http://schemas.microsoft.com/office/drawing/2014/main" id="{3FBA56D4-C208-4129-948E-11AF074F4D76}"/>
              </a:ext>
            </a:extLst>
          </p:cNvPr>
          <p:cNvSpPr>
            <a:spLocks noGrp="1"/>
          </p:cNvSpPr>
          <p:nvPr>
            <p:ph type="body" sz="quarter" idx="21" hasCustomPrompt="1"/>
          </p:nvPr>
        </p:nvSpPr>
        <p:spPr>
          <a:xfrm>
            <a:off x="7454805" y="3090831"/>
            <a:ext cx="1533331" cy="1287911"/>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33" name="Text Placeholder 9">
            <a:extLst>
              <a:ext uri="{FF2B5EF4-FFF2-40B4-BE49-F238E27FC236}">
                <a16:creationId xmlns:a16="http://schemas.microsoft.com/office/drawing/2014/main" id="{6907C351-9ABB-4D00-98D7-C8EEE45DEA13}"/>
              </a:ext>
            </a:extLst>
          </p:cNvPr>
          <p:cNvSpPr>
            <a:spLocks noGrp="1"/>
          </p:cNvSpPr>
          <p:nvPr>
            <p:ph type="body" sz="quarter" idx="22" hasCustomPrompt="1"/>
          </p:nvPr>
        </p:nvSpPr>
        <p:spPr>
          <a:xfrm>
            <a:off x="141567" y="3090831"/>
            <a:ext cx="1536192" cy="1287911"/>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Tree>
    <p:extLst>
      <p:ext uri="{BB962C8B-B14F-4D97-AF65-F5344CB8AC3E}">
        <p14:creationId xmlns:p14="http://schemas.microsoft.com/office/powerpoint/2010/main" val="14381072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8" name="Rectangle 7">
            <a:extLst>
              <a:ext uri="{FF2B5EF4-FFF2-40B4-BE49-F238E27FC236}">
                <a16:creationId xmlns:a16="http://schemas.microsoft.com/office/drawing/2014/main" id="{B58D3A2F-91E7-466F-B735-D49123052215}"/>
              </a:ext>
            </a:extLst>
          </p:cNvPr>
          <p:cNvSpPr/>
          <p:nvPr userDrawn="1"/>
        </p:nvSpPr>
        <p:spPr bwMode="ltGray">
          <a:xfrm>
            <a:off x="0" y="974817"/>
            <a:ext cx="1828800" cy="2234377"/>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9" name="Rectangle 8">
            <a:extLst>
              <a:ext uri="{FF2B5EF4-FFF2-40B4-BE49-F238E27FC236}">
                <a16:creationId xmlns:a16="http://schemas.microsoft.com/office/drawing/2014/main" id="{95CA128E-575E-4E48-A2BD-A2D6837FFE9C}"/>
              </a:ext>
            </a:extLst>
          </p:cNvPr>
          <p:cNvSpPr/>
          <p:nvPr userDrawn="1"/>
        </p:nvSpPr>
        <p:spPr bwMode="ltGray">
          <a:xfrm>
            <a:off x="3657600" y="974817"/>
            <a:ext cx="1828800" cy="2234377"/>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0" name="Rectangle 9">
            <a:extLst>
              <a:ext uri="{FF2B5EF4-FFF2-40B4-BE49-F238E27FC236}">
                <a16:creationId xmlns:a16="http://schemas.microsoft.com/office/drawing/2014/main" id="{57391657-195D-46FE-80AB-C9D04B47D1BF}"/>
              </a:ext>
            </a:extLst>
          </p:cNvPr>
          <p:cNvSpPr/>
          <p:nvPr userDrawn="1"/>
        </p:nvSpPr>
        <p:spPr bwMode="ltGray">
          <a:xfrm>
            <a:off x="7315200" y="974817"/>
            <a:ext cx="1828800" cy="2234377"/>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1" name="Rectangle 10">
            <a:extLst>
              <a:ext uri="{FF2B5EF4-FFF2-40B4-BE49-F238E27FC236}">
                <a16:creationId xmlns:a16="http://schemas.microsoft.com/office/drawing/2014/main" id="{E67665E5-8F06-4576-A118-058A30607939}"/>
              </a:ext>
            </a:extLst>
          </p:cNvPr>
          <p:cNvSpPr/>
          <p:nvPr userDrawn="1"/>
        </p:nvSpPr>
        <p:spPr bwMode="ltGray">
          <a:xfrm>
            <a:off x="0" y="3222038"/>
            <a:ext cx="9144000" cy="1424022"/>
          </a:xfrm>
          <a:prstGeom prst="rect">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2" name="Text Placeholder 9">
            <a:extLst>
              <a:ext uri="{FF2B5EF4-FFF2-40B4-BE49-F238E27FC236}">
                <a16:creationId xmlns:a16="http://schemas.microsoft.com/office/drawing/2014/main" id="{BED8F16E-47DB-4062-BC8A-FC8460EC2E52}"/>
              </a:ext>
            </a:extLst>
          </p:cNvPr>
          <p:cNvSpPr>
            <a:spLocks noGrp="1"/>
          </p:cNvSpPr>
          <p:nvPr>
            <p:ph type="body" sz="quarter" idx="13" hasCustomPrompt="1"/>
          </p:nvPr>
        </p:nvSpPr>
        <p:spPr>
          <a:xfrm>
            <a:off x="146304" y="1153649"/>
            <a:ext cx="1536192" cy="1901574"/>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13" name="Text Placeholder 9">
            <a:extLst>
              <a:ext uri="{FF2B5EF4-FFF2-40B4-BE49-F238E27FC236}">
                <a16:creationId xmlns:a16="http://schemas.microsoft.com/office/drawing/2014/main" id="{7C353966-E92D-4F39-A274-65656295D04C}"/>
              </a:ext>
            </a:extLst>
          </p:cNvPr>
          <p:cNvSpPr>
            <a:spLocks noGrp="1"/>
          </p:cNvSpPr>
          <p:nvPr>
            <p:ph type="body" sz="quarter" idx="14" hasCustomPrompt="1"/>
          </p:nvPr>
        </p:nvSpPr>
        <p:spPr>
          <a:xfrm>
            <a:off x="3803904" y="1153649"/>
            <a:ext cx="1536192" cy="1901574"/>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14" name="Text Placeholder 9">
            <a:extLst>
              <a:ext uri="{FF2B5EF4-FFF2-40B4-BE49-F238E27FC236}">
                <a16:creationId xmlns:a16="http://schemas.microsoft.com/office/drawing/2014/main" id="{9E2B2D0B-832D-4E0E-A99F-ABB44684334F}"/>
              </a:ext>
            </a:extLst>
          </p:cNvPr>
          <p:cNvSpPr>
            <a:spLocks noGrp="1"/>
          </p:cNvSpPr>
          <p:nvPr>
            <p:ph type="body" sz="quarter" idx="15" hasCustomPrompt="1"/>
          </p:nvPr>
        </p:nvSpPr>
        <p:spPr>
          <a:xfrm>
            <a:off x="7461504" y="1153649"/>
            <a:ext cx="1536192" cy="1901574"/>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15" name="Text Placeholder 9">
            <a:extLst>
              <a:ext uri="{FF2B5EF4-FFF2-40B4-BE49-F238E27FC236}">
                <a16:creationId xmlns:a16="http://schemas.microsoft.com/office/drawing/2014/main" id="{2A90B2AC-615F-4025-BC55-96931C68AABF}"/>
              </a:ext>
            </a:extLst>
          </p:cNvPr>
          <p:cNvSpPr>
            <a:spLocks noGrp="1"/>
          </p:cNvSpPr>
          <p:nvPr>
            <p:ph type="body" sz="quarter" idx="18" hasCustomPrompt="1"/>
          </p:nvPr>
        </p:nvSpPr>
        <p:spPr>
          <a:xfrm>
            <a:off x="1975104" y="1154681"/>
            <a:ext cx="1536192" cy="1901574"/>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16" name="Text Placeholder 9">
            <a:extLst>
              <a:ext uri="{FF2B5EF4-FFF2-40B4-BE49-F238E27FC236}">
                <a16:creationId xmlns:a16="http://schemas.microsoft.com/office/drawing/2014/main" id="{A5F97208-2C9C-4CCE-ABFF-912655E3EB53}"/>
              </a:ext>
            </a:extLst>
          </p:cNvPr>
          <p:cNvSpPr>
            <a:spLocks noGrp="1"/>
          </p:cNvSpPr>
          <p:nvPr>
            <p:ph type="body" sz="quarter" idx="19" hasCustomPrompt="1"/>
          </p:nvPr>
        </p:nvSpPr>
        <p:spPr>
          <a:xfrm>
            <a:off x="5632704" y="1154681"/>
            <a:ext cx="1536192" cy="1901574"/>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17" name="Text Placeholder 9">
            <a:extLst>
              <a:ext uri="{FF2B5EF4-FFF2-40B4-BE49-F238E27FC236}">
                <a16:creationId xmlns:a16="http://schemas.microsoft.com/office/drawing/2014/main" id="{4BC22221-E09A-4164-8C8E-FA38BBE6CBD1}"/>
              </a:ext>
            </a:extLst>
          </p:cNvPr>
          <p:cNvSpPr>
            <a:spLocks noGrp="1"/>
          </p:cNvSpPr>
          <p:nvPr>
            <p:ph type="body" sz="quarter" idx="20" hasCustomPrompt="1"/>
          </p:nvPr>
        </p:nvSpPr>
        <p:spPr>
          <a:xfrm>
            <a:off x="410766" y="3324542"/>
            <a:ext cx="8322468" cy="1180908"/>
          </a:xfrm>
        </p:spPr>
        <p:txBody>
          <a:bodyPr tIns="0" rIns="0" bIns="0" anchor="ctr" anchorCtr="0">
            <a:noAutofit/>
          </a:bodyPr>
          <a:lstStyle>
            <a:lvl1pPr marL="0" indent="0" algn="ctr">
              <a:buNone/>
              <a:defRPr sz="1600" b="0" i="0">
                <a:solidFill>
                  <a:schemeClr val="bg1"/>
                </a:solidFill>
                <a:latin typeface="+mn-lt"/>
                <a:cs typeface="Foundry Context Demi"/>
              </a:defRPr>
            </a:lvl1pPr>
            <a:lvl2pPr>
              <a:defRPr sz="1400"/>
            </a:lvl2pPr>
            <a:lvl3pPr>
              <a:defRPr sz="1400"/>
            </a:lvl3pPr>
            <a:lvl4pPr>
              <a:defRPr sz="1400"/>
            </a:lvl4pPr>
            <a:lvl5pPr>
              <a:defRPr sz="1400"/>
            </a:lvl5pPr>
          </a:lstStyle>
          <a:p>
            <a:pPr lvl="0"/>
            <a:r>
              <a:rPr lang="en-US" dirty="0"/>
              <a:t>Click to edit text</a:t>
            </a:r>
          </a:p>
        </p:txBody>
      </p:sp>
    </p:spTree>
    <p:extLst>
      <p:ext uri="{BB962C8B-B14F-4D97-AF65-F5344CB8AC3E}">
        <p14:creationId xmlns:p14="http://schemas.microsoft.com/office/powerpoint/2010/main" val="20135518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8" name="Rectangle 7">
            <a:extLst>
              <a:ext uri="{FF2B5EF4-FFF2-40B4-BE49-F238E27FC236}">
                <a16:creationId xmlns:a16="http://schemas.microsoft.com/office/drawing/2014/main" id="{2F0880C9-185E-4D88-A88F-175FF8B7B830}"/>
              </a:ext>
            </a:extLst>
          </p:cNvPr>
          <p:cNvSpPr/>
          <p:nvPr userDrawn="1"/>
        </p:nvSpPr>
        <p:spPr bwMode="ltGray">
          <a:xfrm>
            <a:off x="-8819" y="1127400"/>
            <a:ext cx="2286000" cy="3547661"/>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9" name="Rectangle 8">
            <a:extLst>
              <a:ext uri="{FF2B5EF4-FFF2-40B4-BE49-F238E27FC236}">
                <a16:creationId xmlns:a16="http://schemas.microsoft.com/office/drawing/2014/main" id="{37626813-6429-405A-94A1-86E5569A2C80}"/>
              </a:ext>
            </a:extLst>
          </p:cNvPr>
          <p:cNvSpPr/>
          <p:nvPr userDrawn="1"/>
        </p:nvSpPr>
        <p:spPr bwMode="ltGray">
          <a:xfrm>
            <a:off x="4563181" y="1127400"/>
            <a:ext cx="2286000" cy="3547661"/>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0" name="Text Placeholder 3">
            <a:extLst>
              <a:ext uri="{FF2B5EF4-FFF2-40B4-BE49-F238E27FC236}">
                <a16:creationId xmlns:a16="http://schemas.microsoft.com/office/drawing/2014/main" id="{8D0EE129-9A79-4713-843A-E53E070DB74C}"/>
              </a:ext>
            </a:extLst>
          </p:cNvPr>
          <p:cNvSpPr>
            <a:spLocks noGrp="1"/>
          </p:cNvSpPr>
          <p:nvPr>
            <p:ph type="body" sz="quarter" idx="15" hasCustomPrompt="1"/>
          </p:nvPr>
        </p:nvSpPr>
        <p:spPr>
          <a:xfrm>
            <a:off x="169679" y="3069903"/>
            <a:ext cx="1920240" cy="1396462"/>
          </a:xfrm>
        </p:spPr>
        <p:txBody>
          <a:bodyPr tIns="0" rIns="0" bIns="0"/>
          <a:lstStyle>
            <a:lvl1pPr marL="0" indent="0">
              <a:buNone/>
              <a:defRPr sz="1100" b="0" i="0">
                <a:solidFill>
                  <a:schemeClr val="accent2"/>
                </a:solidFill>
                <a:latin typeface="+mj-lt"/>
                <a:cs typeface="Arial"/>
              </a:defRPr>
            </a:lvl1pPr>
            <a:lvl2pPr marL="228600" indent="0">
              <a:buNone/>
              <a:defRPr sz="14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dirty="0"/>
              <a:t>Click to edit text</a:t>
            </a:r>
          </a:p>
        </p:txBody>
      </p:sp>
      <p:sp>
        <p:nvSpPr>
          <p:cNvPr id="11" name="Text Placeholder 3">
            <a:extLst>
              <a:ext uri="{FF2B5EF4-FFF2-40B4-BE49-F238E27FC236}">
                <a16:creationId xmlns:a16="http://schemas.microsoft.com/office/drawing/2014/main" id="{FE4881F3-5AA1-464E-9135-190BFCA8ECB4}"/>
              </a:ext>
            </a:extLst>
          </p:cNvPr>
          <p:cNvSpPr>
            <a:spLocks noGrp="1"/>
          </p:cNvSpPr>
          <p:nvPr>
            <p:ph type="body" sz="quarter" idx="17" hasCustomPrompt="1"/>
          </p:nvPr>
        </p:nvSpPr>
        <p:spPr>
          <a:xfrm>
            <a:off x="2455038" y="3069902"/>
            <a:ext cx="1920240" cy="1396461"/>
          </a:xfrm>
        </p:spPr>
        <p:txBody>
          <a:bodyPr tIns="0" rIns="0" bIns="0"/>
          <a:lstStyle>
            <a:lvl1pPr marL="0" indent="0">
              <a:buNone/>
              <a:defRPr sz="1100" b="0" i="0">
                <a:solidFill>
                  <a:schemeClr val="accent2"/>
                </a:solidFill>
                <a:latin typeface="+mj-lt"/>
                <a:cs typeface="Arial"/>
              </a:defRPr>
            </a:lvl1pPr>
            <a:lvl2pPr marL="228600" indent="0">
              <a:buNone/>
              <a:defRPr sz="14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dirty="0"/>
              <a:t>Click to edit text</a:t>
            </a:r>
          </a:p>
        </p:txBody>
      </p:sp>
      <p:sp>
        <p:nvSpPr>
          <p:cNvPr id="12" name="Text Placeholder 3">
            <a:extLst>
              <a:ext uri="{FF2B5EF4-FFF2-40B4-BE49-F238E27FC236}">
                <a16:creationId xmlns:a16="http://schemas.microsoft.com/office/drawing/2014/main" id="{7C2D9B90-B133-4CF7-A1CA-DBA3B58DD63F}"/>
              </a:ext>
            </a:extLst>
          </p:cNvPr>
          <p:cNvSpPr>
            <a:spLocks noGrp="1"/>
          </p:cNvSpPr>
          <p:nvPr>
            <p:ph type="body" sz="quarter" idx="19" hasCustomPrompt="1"/>
          </p:nvPr>
        </p:nvSpPr>
        <p:spPr>
          <a:xfrm>
            <a:off x="4742187" y="3069902"/>
            <a:ext cx="1920240" cy="1396461"/>
          </a:xfrm>
        </p:spPr>
        <p:txBody>
          <a:bodyPr tIns="0" rIns="0" bIns="0"/>
          <a:lstStyle>
            <a:lvl1pPr marL="0" indent="0">
              <a:buNone/>
              <a:defRPr sz="1100" b="0" i="0">
                <a:solidFill>
                  <a:schemeClr val="accent2"/>
                </a:solidFill>
                <a:latin typeface="+mj-lt"/>
                <a:cs typeface="Arial"/>
              </a:defRPr>
            </a:lvl1pPr>
            <a:lvl2pPr marL="228600" indent="0">
              <a:buNone/>
              <a:defRPr sz="14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dirty="0"/>
              <a:t>Click to edit text</a:t>
            </a:r>
          </a:p>
        </p:txBody>
      </p:sp>
      <p:sp>
        <p:nvSpPr>
          <p:cNvPr id="13" name="Text Placeholder 3">
            <a:extLst>
              <a:ext uri="{FF2B5EF4-FFF2-40B4-BE49-F238E27FC236}">
                <a16:creationId xmlns:a16="http://schemas.microsoft.com/office/drawing/2014/main" id="{0AF9E015-A047-4E97-895B-6CCED96E5E12}"/>
              </a:ext>
            </a:extLst>
          </p:cNvPr>
          <p:cNvSpPr>
            <a:spLocks noGrp="1"/>
          </p:cNvSpPr>
          <p:nvPr>
            <p:ph type="body" sz="quarter" idx="21" hasCustomPrompt="1"/>
          </p:nvPr>
        </p:nvSpPr>
        <p:spPr>
          <a:xfrm>
            <a:off x="7041342" y="3069902"/>
            <a:ext cx="1920240" cy="1396461"/>
          </a:xfrm>
        </p:spPr>
        <p:txBody>
          <a:bodyPr tIns="0" rIns="0" bIns="0"/>
          <a:lstStyle>
            <a:lvl1pPr marL="0" indent="0">
              <a:buNone/>
              <a:defRPr sz="1100" b="0" i="0">
                <a:solidFill>
                  <a:schemeClr val="accent2"/>
                </a:solidFill>
                <a:latin typeface="+mj-lt"/>
                <a:cs typeface="Arial"/>
              </a:defRPr>
            </a:lvl1pPr>
            <a:lvl2pPr marL="228600" indent="0">
              <a:buNone/>
              <a:defRPr sz="14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dirty="0"/>
              <a:t>Click to edit text</a:t>
            </a:r>
          </a:p>
        </p:txBody>
      </p:sp>
      <p:sp>
        <p:nvSpPr>
          <p:cNvPr id="14" name="Picture Placeholder 2">
            <a:extLst>
              <a:ext uri="{FF2B5EF4-FFF2-40B4-BE49-F238E27FC236}">
                <a16:creationId xmlns:a16="http://schemas.microsoft.com/office/drawing/2014/main" id="{4AA6A48B-C5B1-4E36-AFB6-7061A556D3F1}"/>
              </a:ext>
            </a:extLst>
          </p:cNvPr>
          <p:cNvSpPr>
            <a:spLocks noGrp="1"/>
          </p:cNvSpPr>
          <p:nvPr>
            <p:ph type="pic" sz="quarter" idx="22"/>
          </p:nvPr>
        </p:nvSpPr>
        <p:spPr>
          <a:xfrm>
            <a:off x="256547" y="1399726"/>
            <a:ext cx="1746504" cy="1417358"/>
          </a:xfrm>
        </p:spPr>
        <p:txBody>
          <a:bodyPr tIns="0" rIns="0" bIns="0" anchor="ctr" anchorCtr="0"/>
          <a:lstStyle>
            <a:lvl1pPr marL="0" indent="0" algn="ctr">
              <a:buNone/>
              <a:defRPr sz="1600">
                <a:latin typeface="+mj-lt"/>
              </a:defRPr>
            </a:lvl1pPr>
          </a:lstStyle>
          <a:p>
            <a:r>
              <a:rPr lang="en-US"/>
              <a:t>Click icon to add picture</a:t>
            </a:r>
            <a:endParaRPr lang="en-US" dirty="0"/>
          </a:p>
        </p:txBody>
      </p:sp>
      <p:sp>
        <p:nvSpPr>
          <p:cNvPr id="15" name="Picture Placeholder 2">
            <a:extLst>
              <a:ext uri="{FF2B5EF4-FFF2-40B4-BE49-F238E27FC236}">
                <a16:creationId xmlns:a16="http://schemas.microsoft.com/office/drawing/2014/main" id="{83E92271-CB0B-468E-9088-18E21447C7CF}"/>
              </a:ext>
            </a:extLst>
          </p:cNvPr>
          <p:cNvSpPr>
            <a:spLocks noGrp="1"/>
          </p:cNvSpPr>
          <p:nvPr>
            <p:ph type="pic" sz="quarter" idx="23"/>
          </p:nvPr>
        </p:nvSpPr>
        <p:spPr>
          <a:xfrm>
            <a:off x="2541906" y="1399726"/>
            <a:ext cx="1746504" cy="1417358"/>
          </a:xfrm>
        </p:spPr>
        <p:txBody>
          <a:bodyPr tIns="0" rIns="0" bIns="0" anchor="ctr" anchorCtr="0"/>
          <a:lstStyle>
            <a:lvl1pPr marL="0" indent="0" algn="ctr">
              <a:buNone/>
              <a:defRPr sz="1600">
                <a:latin typeface="+mj-lt"/>
              </a:defRPr>
            </a:lvl1pPr>
          </a:lstStyle>
          <a:p>
            <a:r>
              <a:rPr lang="en-US"/>
              <a:t>Click icon to add picture</a:t>
            </a:r>
            <a:endParaRPr lang="en-US" dirty="0"/>
          </a:p>
        </p:txBody>
      </p:sp>
      <p:sp>
        <p:nvSpPr>
          <p:cNvPr id="16" name="Picture Placeholder 2">
            <a:extLst>
              <a:ext uri="{FF2B5EF4-FFF2-40B4-BE49-F238E27FC236}">
                <a16:creationId xmlns:a16="http://schemas.microsoft.com/office/drawing/2014/main" id="{9C11136D-2DCA-404D-91F0-16836EF0E838}"/>
              </a:ext>
            </a:extLst>
          </p:cNvPr>
          <p:cNvSpPr>
            <a:spLocks noGrp="1"/>
          </p:cNvSpPr>
          <p:nvPr>
            <p:ph type="pic" sz="quarter" idx="24"/>
          </p:nvPr>
        </p:nvSpPr>
        <p:spPr>
          <a:xfrm>
            <a:off x="4829055" y="1399726"/>
            <a:ext cx="1746504" cy="1417358"/>
          </a:xfrm>
        </p:spPr>
        <p:txBody>
          <a:bodyPr tIns="0" rIns="0" bIns="0" anchor="ctr" anchorCtr="0"/>
          <a:lstStyle>
            <a:lvl1pPr marL="0" indent="0" algn="ctr">
              <a:buNone/>
              <a:defRPr sz="1600">
                <a:latin typeface="+mj-lt"/>
              </a:defRPr>
            </a:lvl1pPr>
          </a:lstStyle>
          <a:p>
            <a:r>
              <a:rPr lang="en-US"/>
              <a:t>Click icon to add picture</a:t>
            </a:r>
          </a:p>
        </p:txBody>
      </p:sp>
      <p:sp>
        <p:nvSpPr>
          <p:cNvPr id="17" name="Picture Placeholder 2">
            <a:extLst>
              <a:ext uri="{FF2B5EF4-FFF2-40B4-BE49-F238E27FC236}">
                <a16:creationId xmlns:a16="http://schemas.microsoft.com/office/drawing/2014/main" id="{D364EF4C-7849-406B-AE4C-BFEA899B362C}"/>
              </a:ext>
            </a:extLst>
          </p:cNvPr>
          <p:cNvSpPr>
            <a:spLocks noGrp="1"/>
          </p:cNvSpPr>
          <p:nvPr>
            <p:ph type="pic" sz="quarter" idx="25"/>
          </p:nvPr>
        </p:nvSpPr>
        <p:spPr>
          <a:xfrm>
            <a:off x="7128210" y="1399726"/>
            <a:ext cx="1746504" cy="1417358"/>
          </a:xfrm>
        </p:spPr>
        <p:txBody>
          <a:bodyPr tIns="0" rIns="0" bIns="0" anchor="ctr" anchorCtr="0"/>
          <a:lstStyle>
            <a:lvl1pPr marL="0" indent="0" algn="ctr">
              <a:buNone/>
              <a:defRPr sz="1600">
                <a:latin typeface="+mj-lt"/>
              </a:defRPr>
            </a:lvl1pPr>
          </a:lstStyle>
          <a:p>
            <a:r>
              <a:rPr lang="en-US"/>
              <a:t>Click icon to add picture</a:t>
            </a:r>
            <a:endParaRPr lang="en-US" dirty="0"/>
          </a:p>
        </p:txBody>
      </p:sp>
    </p:spTree>
    <p:extLst>
      <p:ext uri="{BB962C8B-B14F-4D97-AF65-F5344CB8AC3E}">
        <p14:creationId xmlns:p14="http://schemas.microsoft.com/office/powerpoint/2010/main" val="3566870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002862"/>
            <a:ext cx="6012000" cy="2527205"/>
          </a:xfrm>
        </p:spPr>
        <p:txBody>
          <a:bodyPr anchor="b" anchorCtr="0">
            <a:noAutofit/>
          </a:bodyPr>
          <a:lstStyle>
            <a:lvl1pPr marL="0" algn="l" defTabSz="457200" rtl="0" eaLnBrk="1" latinLnBrk="0" hangingPunct="1">
              <a:lnSpc>
                <a:spcPct val="81000"/>
              </a:lnSpc>
              <a:spcBef>
                <a:spcPct val="0"/>
              </a:spcBef>
              <a:buNone/>
              <a:defRPr lang="en-US" sz="5500" b="1" i="0" kern="1200" cap="all" baseline="0" dirty="0">
                <a:solidFill>
                  <a:schemeClr val="tx2"/>
                </a:solidFill>
                <a:latin typeface="Arial Black" panose="020B0604020202020204" pitchFamily="34" charset="0"/>
                <a:ea typeface="+mj-ea"/>
                <a:cs typeface="Arial Black" panose="020B0604020202020204" pitchFamily="34" charset="0"/>
              </a:defRPr>
            </a:lvl1pPr>
          </a:lstStyle>
          <a:p>
            <a:r>
              <a:rPr lang="en-US" dirty="0"/>
              <a:t>Click to </a:t>
            </a:r>
            <a:br>
              <a:rPr lang="en-US" dirty="0"/>
            </a:br>
            <a:r>
              <a:rPr lang="en-US" dirty="0"/>
              <a:t>edit Master title style</a:t>
            </a:r>
          </a:p>
        </p:txBody>
      </p:sp>
      <p:sp>
        <p:nvSpPr>
          <p:cNvPr id="20" name="Text Placeholder 19"/>
          <p:cNvSpPr>
            <a:spLocks noGrp="1"/>
          </p:cNvSpPr>
          <p:nvPr>
            <p:ph type="body" sz="quarter" idx="13" hasCustomPrompt="1"/>
          </p:nvPr>
        </p:nvSpPr>
        <p:spPr>
          <a:xfrm>
            <a:off x="382588" y="3901558"/>
            <a:ext cx="6012000" cy="719858"/>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Calibri" panose="020F0502020204030204" pitchFamily="34" charset="0"/>
              <a:buNone/>
              <a:tabLst/>
              <a:defRPr lang="fi-FI" sz="1600" b="0" kern="1200" dirty="0">
                <a:solidFill>
                  <a:schemeClr val="tx2"/>
                </a:solidFill>
                <a:latin typeface="+mn-lt"/>
                <a:ea typeface="+mn-ea"/>
                <a:cs typeface="+mn-cs"/>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en-US" dirty="0"/>
              <a:t>Click to add Date and Presenter</a:t>
            </a:r>
          </a:p>
        </p:txBody>
      </p:sp>
      <p:cxnSp>
        <p:nvCxnSpPr>
          <p:cNvPr id="9" name="Straight Connector 8">
            <a:extLst>
              <a:ext uri="{FF2B5EF4-FFF2-40B4-BE49-F238E27FC236}">
                <a16:creationId xmlns:a16="http://schemas.microsoft.com/office/drawing/2014/main" id="{64D25AB9-8020-4C3E-83A3-21C1C12A3332}"/>
              </a:ext>
            </a:extLst>
          </p:cNvPr>
          <p:cNvCxnSpPr>
            <a:cxnSpLocks/>
          </p:cNvCxnSpPr>
          <p:nvPr userDrawn="1"/>
        </p:nvCxnSpPr>
        <p:spPr>
          <a:xfrm>
            <a:off x="382588" y="3704500"/>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31FBB60A-F2DC-403D-B03B-6D948F87CE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23069" y="285938"/>
            <a:ext cx="1055460" cy="469094"/>
          </a:xfrm>
          <a:prstGeom prst="rect">
            <a:avLst/>
          </a:prstGeom>
        </p:spPr>
      </p:pic>
    </p:spTree>
    <p:extLst>
      <p:ext uri="{BB962C8B-B14F-4D97-AF65-F5344CB8AC3E}">
        <p14:creationId xmlns:p14="http://schemas.microsoft.com/office/powerpoint/2010/main" val="13968482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4760101" cy="360000"/>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8" y="1374774"/>
            <a:ext cx="4760102" cy="3250805"/>
          </a:xfrm>
        </p:spPr>
        <p:txBody>
          <a:bodyPr/>
          <a:lstStyle/>
          <a:p>
            <a:pPr lvl="0"/>
            <a:r>
              <a:rPr lang="en-US"/>
              <a:t>Edit Master text styles</a:t>
            </a:r>
          </a:p>
          <a:p>
            <a:pPr lvl="1"/>
            <a:r>
              <a:rPr lang="en-US"/>
              <a:t>Second level</a:t>
            </a:r>
          </a:p>
          <a:p>
            <a:pPr lvl="2"/>
            <a:r>
              <a:rPr lang="en-US"/>
              <a:t>Third level</a:t>
            </a:r>
          </a:p>
        </p:txBody>
      </p:sp>
      <p:sp>
        <p:nvSpPr>
          <p:cNvPr id="8" name="Picture Placeholder 6">
            <a:extLst>
              <a:ext uri="{FF2B5EF4-FFF2-40B4-BE49-F238E27FC236}">
                <a16:creationId xmlns:a16="http://schemas.microsoft.com/office/drawing/2014/main" id="{A5E010C8-FB5F-4115-A26C-9592F8820FF6}"/>
              </a:ext>
            </a:extLst>
          </p:cNvPr>
          <p:cNvSpPr>
            <a:spLocks noGrp="1"/>
          </p:cNvSpPr>
          <p:nvPr>
            <p:ph type="pic" sz="quarter" idx="13"/>
          </p:nvPr>
        </p:nvSpPr>
        <p:spPr>
          <a:xfrm>
            <a:off x="5303074" y="0"/>
            <a:ext cx="3840926" cy="4625579"/>
          </a:xfrm>
          <a:solidFill>
            <a:schemeClr val="bg1">
              <a:lumMod val="95000"/>
            </a:schemeClr>
          </a:solidFill>
        </p:spPr>
        <p:txBody>
          <a:bodyPr/>
          <a:lstStyle/>
          <a:p>
            <a:r>
              <a:rPr lang="en-US"/>
              <a:t>Click icon to add picture</a:t>
            </a:r>
          </a:p>
        </p:txBody>
      </p:sp>
    </p:spTree>
    <p:extLst>
      <p:ext uri="{BB962C8B-B14F-4D97-AF65-F5344CB8AC3E}">
        <p14:creationId xmlns:p14="http://schemas.microsoft.com/office/powerpoint/2010/main" val="6402889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Title with subtitle and content Layout">
    <p:spTree>
      <p:nvGrpSpPr>
        <p:cNvPr id="1" name=""/>
        <p:cNvGrpSpPr/>
        <p:nvPr/>
      </p:nvGrpSpPr>
      <p:grpSpPr>
        <a:xfrm>
          <a:off x="0" y="0"/>
          <a:ext cx="0" cy="0"/>
          <a:chOff x="0" y="0"/>
          <a:chExt cx="0" cy="0"/>
        </a:xfrm>
      </p:grpSpPr>
      <p:sp>
        <p:nvSpPr>
          <p:cNvPr id="8" name="Прямоугольник 34">
            <a:extLst>
              <a:ext uri="{FF2B5EF4-FFF2-40B4-BE49-F238E27FC236}">
                <a16:creationId xmlns:a16="http://schemas.microsoft.com/office/drawing/2014/main" id="{394B3B32-2383-40C3-8C2F-FAE6BEB7DF0E}"/>
              </a:ext>
            </a:extLst>
          </p:cNvPr>
          <p:cNvSpPr/>
          <p:nvPr userDrawn="1"/>
        </p:nvSpPr>
        <p:spPr>
          <a:xfrm flipV="1">
            <a:off x="0" y="0"/>
            <a:ext cx="9144000" cy="1531898"/>
          </a:xfrm>
          <a:prstGeom prst="rect">
            <a:avLst/>
          </a:prstGeom>
          <a:solidFill>
            <a:srgbClr val="F9F5F1"/>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7" y="383308"/>
            <a:ext cx="3487789" cy="962051"/>
          </a:xfrm>
        </p:spPr>
        <p:txBody>
          <a:bodyPr/>
          <a:lstStyle>
            <a:lvl1pPr>
              <a:defRPr>
                <a:solidFill>
                  <a:schemeClr val="tx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8" y="1893651"/>
            <a:ext cx="3478063" cy="2731928"/>
          </a:xfrm>
        </p:spPr>
        <p:txBody>
          <a:bodyPr/>
          <a:lstStyle/>
          <a:p>
            <a:pPr lvl="0"/>
            <a:r>
              <a:rPr lang="en-US"/>
              <a:t>Edit Master text styles</a:t>
            </a:r>
          </a:p>
          <a:p>
            <a:pPr lvl="1"/>
            <a:r>
              <a:rPr lang="en-US"/>
              <a:t>Second level</a:t>
            </a:r>
          </a:p>
          <a:p>
            <a:pPr lvl="2"/>
            <a:r>
              <a:rPr lang="en-US"/>
              <a:t>Third level</a:t>
            </a:r>
          </a:p>
        </p:txBody>
      </p:sp>
      <p:grpSp>
        <p:nvGrpSpPr>
          <p:cNvPr id="39" name="Группа 69">
            <a:extLst>
              <a:ext uri="{FF2B5EF4-FFF2-40B4-BE49-F238E27FC236}">
                <a16:creationId xmlns:a16="http://schemas.microsoft.com/office/drawing/2014/main" id="{EF6E67C5-207D-4A0A-A588-7ED021879BF8}"/>
              </a:ext>
            </a:extLst>
          </p:cNvPr>
          <p:cNvGrpSpPr/>
          <p:nvPr userDrawn="1"/>
        </p:nvGrpSpPr>
        <p:grpSpPr>
          <a:xfrm>
            <a:off x="4058976" y="633998"/>
            <a:ext cx="2079096" cy="3962743"/>
            <a:chOff x="-3543473" y="-4875014"/>
            <a:chExt cx="3414713" cy="6508750"/>
          </a:xfrm>
          <a:effectLst>
            <a:reflection blurRad="50800" stA="50000" endPos="2000" dist="38100" dir="5400000" sy="-100000" algn="bl" rotWithShape="0"/>
          </a:effectLst>
        </p:grpSpPr>
        <p:sp>
          <p:nvSpPr>
            <p:cNvPr id="40" name="Freeform 5">
              <a:extLst>
                <a:ext uri="{FF2B5EF4-FFF2-40B4-BE49-F238E27FC236}">
                  <a16:creationId xmlns:a16="http://schemas.microsoft.com/office/drawing/2014/main" id="{FFC9FDF1-6E7C-490E-B165-CE74CCAD556F}"/>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1" name="Freeform 6">
              <a:extLst>
                <a:ext uri="{FF2B5EF4-FFF2-40B4-BE49-F238E27FC236}">
                  <a16:creationId xmlns:a16="http://schemas.microsoft.com/office/drawing/2014/main" id="{C2F9E074-F63D-426A-A5C8-DCCE4291BAC5}"/>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2" name="Freeform 8">
              <a:extLst>
                <a:ext uri="{FF2B5EF4-FFF2-40B4-BE49-F238E27FC236}">
                  <a16:creationId xmlns:a16="http://schemas.microsoft.com/office/drawing/2014/main" id="{99DB5C4F-788A-4FC8-BFD1-E7FEE2F60218}"/>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3" name="Freeform 9">
              <a:extLst>
                <a:ext uri="{FF2B5EF4-FFF2-40B4-BE49-F238E27FC236}">
                  <a16:creationId xmlns:a16="http://schemas.microsoft.com/office/drawing/2014/main" id="{2B84CB88-062F-4613-B126-B1C3EA4881E8}"/>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4" name="Freeform 10">
              <a:extLst>
                <a:ext uri="{FF2B5EF4-FFF2-40B4-BE49-F238E27FC236}">
                  <a16:creationId xmlns:a16="http://schemas.microsoft.com/office/drawing/2014/main" id="{B31B8254-C935-468B-978C-41D22DA8CFC5}"/>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5" name="Freeform 11">
              <a:extLst>
                <a:ext uri="{FF2B5EF4-FFF2-40B4-BE49-F238E27FC236}">
                  <a16:creationId xmlns:a16="http://schemas.microsoft.com/office/drawing/2014/main" id="{0601D483-F612-4AB0-9084-7FDB5568409C}"/>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6" name="Freeform 12">
              <a:extLst>
                <a:ext uri="{FF2B5EF4-FFF2-40B4-BE49-F238E27FC236}">
                  <a16:creationId xmlns:a16="http://schemas.microsoft.com/office/drawing/2014/main" id="{0D8401AB-1D65-486C-8719-E4446C4E46A6}"/>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7" name="Freeform 13">
              <a:extLst>
                <a:ext uri="{FF2B5EF4-FFF2-40B4-BE49-F238E27FC236}">
                  <a16:creationId xmlns:a16="http://schemas.microsoft.com/office/drawing/2014/main" id="{ADECEB99-B15A-4978-83AD-263017B5F17F}"/>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8" name="Freeform 14">
              <a:extLst>
                <a:ext uri="{FF2B5EF4-FFF2-40B4-BE49-F238E27FC236}">
                  <a16:creationId xmlns:a16="http://schemas.microsoft.com/office/drawing/2014/main" id="{249066F9-BFFC-4273-B66A-6D43D1DC6613}"/>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9" name="Oval 15">
              <a:extLst>
                <a:ext uri="{FF2B5EF4-FFF2-40B4-BE49-F238E27FC236}">
                  <a16:creationId xmlns:a16="http://schemas.microsoft.com/office/drawing/2014/main" id="{DD1CB3CD-0592-471B-A215-991FA1730640}"/>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0" name="Oval 16">
              <a:extLst>
                <a:ext uri="{FF2B5EF4-FFF2-40B4-BE49-F238E27FC236}">
                  <a16:creationId xmlns:a16="http://schemas.microsoft.com/office/drawing/2014/main" id="{94FD97D9-8F3D-43C4-9569-F30004373AB5}"/>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1" name="Oval 17">
              <a:extLst>
                <a:ext uri="{FF2B5EF4-FFF2-40B4-BE49-F238E27FC236}">
                  <a16:creationId xmlns:a16="http://schemas.microsoft.com/office/drawing/2014/main" id="{06A5C97B-0F4F-4713-B447-A93D5FA8F910}"/>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2" name="Oval 18">
              <a:extLst>
                <a:ext uri="{FF2B5EF4-FFF2-40B4-BE49-F238E27FC236}">
                  <a16:creationId xmlns:a16="http://schemas.microsoft.com/office/drawing/2014/main" id="{DEE2E46B-63B2-44F3-816D-8507117933BB}"/>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3" name="Oval 19">
              <a:extLst>
                <a:ext uri="{FF2B5EF4-FFF2-40B4-BE49-F238E27FC236}">
                  <a16:creationId xmlns:a16="http://schemas.microsoft.com/office/drawing/2014/main" id="{91AA136C-4BD7-4EA2-BD6C-784B54A69829}"/>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4" name="Oval 20">
              <a:extLst>
                <a:ext uri="{FF2B5EF4-FFF2-40B4-BE49-F238E27FC236}">
                  <a16:creationId xmlns:a16="http://schemas.microsoft.com/office/drawing/2014/main" id="{880DE56F-F1AF-4D36-B396-06035A1BE019}"/>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5" name="Oval 21">
              <a:extLst>
                <a:ext uri="{FF2B5EF4-FFF2-40B4-BE49-F238E27FC236}">
                  <a16:creationId xmlns:a16="http://schemas.microsoft.com/office/drawing/2014/main" id="{4988FBAE-46EC-4B9E-93D7-214BD3DCFD8A}"/>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6" name="Oval 22">
              <a:extLst>
                <a:ext uri="{FF2B5EF4-FFF2-40B4-BE49-F238E27FC236}">
                  <a16:creationId xmlns:a16="http://schemas.microsoft.com/office/drawing/2014/main" id="{197685E8-7CF1-4373-A81B-AFE1B8DA3869}"/>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7" name="Oval 23">
              <a:extLst>
                <a:ext uri="{FF2B5EF4-FFF2-40B4-BE49-F238E27FC236}">
                  <a16:creationId xmlns:a16="http://schemas.microsoft.com/office/drawing/2014/main" id="{351EC3A1-B7E4-4552-B61A-1473FCC90E4D}"/>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8" name="Oval 24">
              <a:extLst>
                <a:ext uri="{FF2B5EF4-FFF2-40B4-BE49-F238E27FC236}">
                  <a16:creationId xmlns:a16="http://schemas.microsoft.com/office/drawing/2014/main" id="{661AC816-2296-40C9-A25C-B1BEFE61ACAC}"/>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9" name="Freeform 25">
              <a:extLst>
                <a:ext uri="{FF2B5EF4-FFF2-40B4-BE49-F238E27FC236}">
                  <a16:creationId xmlns:a16="http://schemas.microsoft.com/office/drawing/2014/main" id="{46F29B81-FB29-4C2F-91BC-A295FECE0DAC}"/>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0" name="Freeform 26">
              <a:extLst>
                <a:ext uri="{FF2B5EF4-FFF2-40B4-BE49-F238E27FC236}">
                  <a16:creationId xmlns:a16="http://schemas.microsoft.com/office/drawing/2014/main" id="{290C135C-B9D0-4415-BAB5-F12F8FD6155A}"/>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1" name="Freeform 27">
              <a:extLst>
                <a:ext uri="{FF2B5EF4-FFF2-40B4-BE49-F238E27FC236}">
                  <a16:creationId xmlns:a16="http://schemas.microsoft.com/office/drawing/2014/main" id="{429A1CC3-6587-4A2B-AEB1-2BC35DF02329}"/>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2" name="Freeform 28">
              <a:extLst>
                <a:ext uri="{FF2B5EF4-FFF2-40B4-BE49-F238E27FC236}">
                  <a16:creationId xmlns:a16="http://schemas.microsoft.com/office/drawing/2014/main" id="{1F760E5D-3369-4757-8B2E-D6F346D2BEE2}"/>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3" name="Freeform 29">
              <a:extLst>
                <a:ext uri="{FF2B5EF4-FFF2-40B4-BE49-F238E27FC236}">
                  <a16:creationId xmlns:a16="http://schemas.microsoft.com/office/drawing/2014/main" id="{699FCCAB-F287-4E3E-83C9-009215A4A3B6}"/>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4" name="Rectangle 30">
              <a:extLst>
                <a:ext uri="{FF2B5EF4-FFF2-40B4-BE49-F238E27FC236}">
                  <a16:creationId xmlns:a16="http://schemas.microsoft.com/office/drawing/2014/main" id="{280A20CA-7B66-42A9-AD13-D38874CF94F6}"/>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5" name="Rectangle 31">
              <a:extLst>
                <a:ext uri="{FF2B5EF4-FFF2-40B4-BE49-F238E27FC236}">
                  <a16:creationId xmlns:a16="http://schemas.microsoft.com/office/drawing/2014/main" id="{9C216AE3-F552-4364-BF9E-C09495D34733}"/>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6" name="Rectangle 32">
              <a:extLst>
                <a:ext uri="{FF2B5EF4-FFF2-40B4-BE49-F238E27FC236}">
                  <a16:creationId xmlns:a16="http://schemas.microsoft.com/office/drawing/2014/main" id="{5AB55B02-60BB-4454-9000-223DAA7EF206}"/>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7" name="Rectangle 33">
              <a:extLst>
                <a:ext uri="{FF2B5EF4-FFF2-40B4-BE49-F238E27FC236}">
                  <a16:creationId xmlns:a16="http://schemas.microsoft.com/office/drawing/2014/main" id="{97BBF5A9-38D1-401C-8AE4-81F93C2ABFB0}"/>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68" name="Freeform 7">
            <a:extLst>
              <a:ext uri="{FF2B5EF4-FFF2-40B4-BE49-F238E27FC236}">
                <a16:creationId xmlns:a16="http://schemas.microsoft.com/office/drawing/2014/main" id="{C7C42263-A9D0-4A7B-A353-BE068384C756}"/>
              </a:ext>
            </a:extLst>
          </p:cNvPr>
          <p:cNvSpPr>
            <a:spLocks noGrp="1"/>
          </p:cNvSpPr>
          <p:nvPr>
            <p:ph type="pic" sz="quarter" idx="29"/>
          </p:nvPr>
        </p:nvSpPr>
        <p:spPr bwMode="auto">
          <a:xfrm>
            <a:off x="4192338" y="719909"/>
            <a:ext cx="1841319" cy="3767506"/>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Tree>
    <p:extLst>
      <p:ext uri="{BB962C8B-B14F-4D97-AF65-F5344CB8AC3E}">
        <p14:creationId xmlns:p14="http://schemas.microsoft.com/office/powerpoint/2010/main" val="21883167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9_Title with subtitle and content Layout">
    <p:spTree>
      <p:nvGrpSpPr>
        <p:cNvPr id="1" name=""/>
        <p:cNvGrpSpPr/>
        <p:nvPr/>
      </p:nvGrpSpPr>
      <p:grpSpPr>
        <a:xfrm>
          <a:off x="0" y="0"/>
          <a:ext cx="0" cy="0"/>
          <a:chOff x="0" y="0"/>
          <a:chExt cx="0" cy="0"/>
        </a:xfrm>
      </p:grpSpPr>
      <p:sp>
        <p:nvSpPr>
          <p:cNvPr id="8" name="Прямоугольник 34">
            <a:extLst>
              <a:ext uri="{FF2B5EF4-FFF2-40B4-BE49-F238E27FC236}">
                <a16:creationId xmlns:a16="http://schemas.microsoft.com/office/drawing/2014/main" id="{394B3B32-2383-40C3-8C2F-FAE6BEB7DF0E}"/>
              </a:ext>
            </a:extLst>
          </p:cNvPr>
          <p:cNvSpPr/>
          <p:nvPr userDrawn="1"/>
        </p:nvSpPr>
        <p:spPr>
          <a:xfrm flipV="1">
            <a:off x="0" y="0"/>
            <a:ext cx="9144000" cy="15318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8" y="383308"/>
            <a:ext cx="3499420" cy="962051"/>
          </a:xfrm>
        </p:spPr>
        <p:txBody>
          <a:bodyPr/>
          <a:lstStyle>
            <a:lvl1pPr>
              <a:defRPr>
                <a:solidFill>
                  <a:schemeClr val="bg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8" y="1893651"/>
            <a:ext cx="3489661" cy="2731928"/>
          </a:xfrm>
        </p:spPr>
        <p:txBody>
          <a:bodyPr/>
          <a:lstStyle/>
          <a:p>
            <a:pPr lvl="0"/>
            <a:r>
              <a:rPr lang="en-US"/>
              <a:t>Edit Master text styles</a:t>
            </a:r>
          </a:p>
          <a:p>
            <a:pPr lvl="1"/>
            <a:r>
              <a:rPr lang="en-US"/>
              <a:t>Second level</a:t>
            </a:r>
          </a:p>
          <a:p>
            <a:pPr lvl="2"/>
            <a:r>
              <a:rPr lang="en-US"/>
              <a:t>Third level</a:t>
            </a:r>
          </a:p>
        </p:txBody>
      </p:sp>
      <p:grpSp>
        <p:nvGrpSpPr>
          <p:cNvPr id="39" name="Группа 69">
            <a:extLst>
              <a:ext uri="{FF2B5EF4-FFF2-40B4-BE49-F238E27FC236}">
                <a16:creationId xmlns:a16="http://schemas.microsoft.com/office/drawing/2014/main" id="{A0B37D58-5B51-425A-BF68-D255ED0DBDF3}"/>
              </a:ext>
            </a:extLst>
          </p:cNvPr>
          <p:cNvGrpSpPr/>
          <p:nvPr userDrawn="1"/>
        </p:nvGrpSpPr>
        <p:grpSpPr>
          <a:xfrm>
            <a:off x="4058976" y="633998"/>
            <a:ext cx="2079096" cy="3962743"/>
            <a:chOff x="-3543473" y="-4875014"/>
            <a:chExt cx="3414713" cy="6508750"/>
          </a:xfrm>
          <a:effectLst>
            <a:reflection blurRad="50800" stA="50000" endPos="2000" dist="38100" dir="5400000" sy="-100000" algn="bl" rotWithShape="0"/>
          </a:effectLst>
        </p:grpSpPr>
        <p:sp>
          <p:nvSpPr>
            <p:cNvPr id="40" name="Freeform 5">
              <a:extLst>
                <a:ext uri="{FF2B5EF4-FFF2-40B4-BE49-F238E27FC236}">
                  <a16:creationId xmlns:a16="http://schemas.microsoft.com/office/drawing/2014/main" id="{E8F9A057-180A-40E9-8E05-B90FEDEF5223}"/>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1" name="Freeform 6">
              <a:extLst>
                <a:ext uri="{FF2B5EF4-FFF2-40B4-BE49-F238E27FC236}">
                  <a16:creationId xmlns:a16="http://schemas.microsoft.com/office/drawing/2014/main" id="{0662CC14-53F3-4CB4-AD29-DDDFA8A09E5F}"/>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2" name="Freeform 8">
              <a:extLst>
                <a:ext uri="{FF2B5EF4-FFF2-40B4-BE49-F238E27FC236}">
                  <a16:creationId xmlns:a16="http://schemas.microsoft.com/office/drawing/2014/main" id="{94961982-5118-4F0E-ADCC-B28CFF2D19CA}"/>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3" name="Freeform 9">
              <a:extLst>
                <a:ext uri="{FF2B5EF4-FFF2-40B4-BE49-F238E27FC236}">
                  <a16:creationId xmlns:a16="http://schemas.microsoft.com/office/drawing/2014/main" id="{D62F9C2A-CE97-4FD1-9434-6BB4C498B010}"/>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4" name="Freeform 10">
              <a:extLst>
                <a:ext uri="{FF2B5EF4-FFF2-40B4-BE49-F238E27FC236}">
                  <a16:creationId xmlns:a16="http://schemas.microsoft.com/office/drawing/2014/main" id="{C449D64C-DD1B-4971-9128-876E7B5B1B79}"/>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5" name="Freeform 11">
              <a:extLst>
                <a:ext uri="{FF2B5EF4-FFF2-40B4-BE49-F238E27FC236}">
                  <a16:creationId xmlns:a16="http://schemas.microsoft.com/office/drawing/2014/main" id="{79519FD3-EF58-41B2-9CE3-019F0D221708}"/>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6" name="Freeform 12">
              <a:extLst>
                <a:ext uri="{FF2B5EF4-FFF2-40B4-BE49-F238E27FC236}">
                  <a16:creationId xmlns:a16="http://schemas.microsoft.com/office/drawing/2014/main" id="{5E882684-2DE3-4911-8AD7-CB70AADC6A14}"/>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7" name="Freeform 13">
              <a:extLst>
                <a:ext uri="{FF2B5EF4-FFF2-40B4-BE49-F238E27FC236}">
                  <a16:creationId xmlns:a16="http://schemas.microsoft.com/office/drawing/2014/main" id="{56907144-ED6A-420E-9C65-7C651E4CE586}"/>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8" name="Freeform 14">
              <a:extLst>
                <a:ext uri="{FF2B5EF4-FFF2-40B4-BE49-F238E27FC236}">
                  <a16:creationId xmlns:a16="http://schemas.microsoft.com/office/drawing/2014/main" id="{CE700931-039B-4EE8-B5C7-9384120317F4}"/>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9" name="Oval 15">
              <a:extLst>
                <a:ext uri="{FF2B5EF4-FFF2-40B4-BE49-F238E27FC236}">
                  <a16:creationId xmlns:a16="http://schemas.microsoft.com/office/drawing/2014/main" id="{6DFDE3AE-A2A7-4F09-B762-9580DDE7D0BD}"/>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0" name="Oval 16">
              <a:extLst>
                <a:ext uri="{FF2B5EF4-FFF2-40B4-BE49-F238E27FC236}">
                  <a16:creationId xmlns:a16="http://schemas.microsoft.com/office/drawing/2014/main" id="{628887F6-BE83-4F5E-AEB8-7D3023EC95A7}"/>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1" name="Oval 17">
              <a:extLst>
                <a:ext uri="{FF2B5EF4-FFF2-40B4-BE49-F238E27FC236}">
                  <a16:creationId xmlns:a16="http://schemas.microsoft.com/office/drawing/2014/main" id="{AA8EEC65-3940-4DAA-9294-F8A45E8B1BBC}"/>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2" name="Oval 18">
              <a:extLst>
                <a:ext uri="{FF2B5EF4-FFF2-40B4-BE49-F238E27FC236}">
                  <a16:creationId xmlns:a16="http://schemas.microsoft.com/office/drawing/2014/main" id="{7D1AEB6F-9324-4665-BFBE-ED12F918E64E}"/>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3" name="Oval 19">
              <a:extLst>
                <a:ext uri="{FF2B5EF4-FFF2-40B4-BE49-F238E27FC236}">
                  <a16:creationId xmlns:a16="http://schemas.microsoft.com/office/drawing/2014/main" id="{656CBBB7-D0EA-4ABE-84F9-2F9149846D79}"/>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4" name="Oval 20">
              <a:extLst>
                <a:ext uri="{FF2B5EF4-FFF2-40B4-BE49-F238E27FC236}">
                  <a16:creationId xmlns:a16="http://schemas.microsoft.com/office/drawing/2014/main" id="{1AED02E3-DD77-4F1A-8FFD-54B143BDD27E}"/>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5" name="Oval 21">
              <a:extLst>
                <a:ext uri="{FF2B5EF4-FFF2-40B4-BE49-F238E27FC236}">
                  <a16:creationId xmlns:a16="http://schemas.microsoft.com/office/drawing/2014/main" id="{818BE702-4080-4EA3-9A50-B1437C165608}"/>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6" name="Oval 22">
              <a:extLst>
                <a:ext uri="{FF2B5EF4-FFF2-40B4-BE49-F238E27FC236}">
                  <a16:creationId xmlns:a16="http://schemas.microsoft.com/office/drawing/2014/main" id="{73FE312A-A7FC-44BE-895D-4F64512F60F0}"/>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7" name="Oval 23">
              <a:extLst>
                <a:ext uri="{FF2B5EF4-FFF2-40B4-BE49-F238E27FC236}">
                  <a16:creationId xmlns:a16="http://schemas.microsoft.com/office/drawing/2014/main" id="{89FA5CF2-F9E5-4364-AC24-819CD7F5121D}"/>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8" name="Oval 24">
              <a:extLst>
                <a:ext uri="{FF2B5EF4-FFF2-40B4-BE49-F238E27FC236}">
                  <a16:creationId xmlns:a16="http://schemas.microsoft.com/office/drawing/2014/main" id="{BFE21DBC-953B-45F5-BBA8-AA0BD233184F}"/>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9" name="Freeform 25">
              <a:extLst>
                <a:ext uri="{FF2B5EF4-FFF2-40B4-BE49-F238E27FC236}">
                  <a16:creationId xmlns:a16="http://schemas.microsoft.com/office/drawing/2014/main" id="{5D5E1193-0011-4885-8E0E-80D692A99D5D}"/>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0" name="Freeform 26">
              <a:extLst>
                <a:ext uri="{FF2B5EF4-FFF2-40B4-BE49-F238E27FC236}">
                  <a16:creationId xmlns:a16="http://schemas.microsoft.com/office/drawing/2014/main" id="{CC07D258-31B6-4033-A4C7-CEF3E449A4E8}"/>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1" name="Freeform 27">
              <a:extLst>
                <a:ext uri="{FF2B5EF4-FFF2-40B4-BE49-F238E27FC236}">
                  <a16:creationId xmlns:a16="http://schemas.microsoft.com/office/drawing/2014/main" id="{FCAA5156-86D7-484B-BA60-6FF12522FBB3}"/>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2" name="Freeform 28">
              <a:extLst>
                <a:ext uri="{FF2B5EF4-FFF2-40B4-BE49-F238E27FC236}">
                  <a16:creationId xmlns:a16="http://schemas.microsoft.com/office/drawing/2014/main" id="{B19BF702-BF15-45D8-872C-F1C0AE11C089}"/>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3" name="Freeform 29">
              <a:extLst>
                <a:ext uri="{FF2B5EF4-FFF2-40B4-BE49-F238E27FC236}">
                  <a16:creationId xmlns:a16="http://schemas.microsoft.com/office/drawing/2014/main" id="{DDA1EAA4-CC5C-48D2-8ABD-E74BB7CDBB14}"/>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4" name="Rectangle 30">
              <a:extLst>
                <a:ext uri="{FF2B5EF4-FFF2-40B4-BE49-F238E27FC236}">
                  <a16:creationId xmlns:a16="http://schemas.microsoft.com/office/drawing/2014/main" id="{BA17427E-9906-437D-9F24-9E523C955E73}"/>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5" name="Rectangle 31">
              <a:extLst>
                <a:ext uri="{FF2B5EF4-FFF2-40B4-BE49-F238E27FC236}">
                  <a16:creationId xmlns:a16="http://schemas.microsoft.com/office/drawing/2014/main" id="{54347A83-6763-4438-B9A0-205DB0E532EE}"/>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6" name="Rectangle 32">
              <a:extLst>
                <a:ext uri="{FF2B5EF4-FFF2-40B4-BE49-F238E27FC236}">
                  <a16:creationId xmlns:a16="http://schemas.microsoft.com/office/drawing/2014/main" id="{0DF1D394-6AE4-4EC0-9B21-4B05241E0C42}"/>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7" name="Rectangle 33">
              <a:extLst>
                <a:ext uri="{FF2B5EF4-FFF2-40B4-BE49-F238E27FC236}">
                  <a16:creationId xmlns:a16="http://schemas.microsoft.com/office/drawing/2014/main" id="{B70D8AC7-1FC5-4FE7-A362-48F1E1D7E618}"/>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68" name="Freeform 7">
            <a:extLst>
              <a:ext uri="{FF2B5EF4-FFF2-40B4-BE49-F238E27FC236}">
                <a16:creationId xmlns:a16="http://schemas.microsoft.com/office/drawing/2014/main" id="{1DF1D02E-FED7-46F9-9334-D8DD54766524}"/>
              </a:ext>
            </a:extLst>
          </p:cNvPr>
          <p:cNvSpPr>
            <a:spLocks noGrp="1"/>
          </p:cNvSpPr>
          <p:nvPr>
            <p:ph type="pic" sz="quarter" idx="29"/>
          </p:nvPr>
        </p:nvSpPr>
        <p:spPr bwMode="auto">
          <a:xfrm>
            <a:off x="4192338" y="719909"/>
            <a:ext cx="1841319" cy="3767506"/>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Tree>
    <p:extLst>
      <p:ext uri="{BB962C8B-B14F-4D97-AF65-F5344CB8AC3E}">
        <p14:creationId xmlns:p14="http://schemas.microsoft.com/office/powerpoint/2010/main" val="2983962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Title with subtitle and content Layout">
    <p:spTree>
      <p:nvGrpSpPr>
        <p:cNvPr id="1" name=""/>
        <p:cNvGrpSpPr/>
        <p:nvPr/>
      </p:nvGrpSpPr>
      <p:grpSpPr>
        <a:xfrm>
          <a:off x="0" y="0"/>
          <a:ext cx="0" cy="0"/>
          <a:chOff x="0" y="0"/>
          <a:chExt cx="0" cy="0"/>
        </a:xfrm>
      </p:grpSpPr>
      <p:sp>
        <p:nvSpPr>
          <p:cNvPr id="99" name="Прямоугольник 21">
            <a:extLst>
              <a:ext uri="{FF2B5EF4-FFF2-40B4-BE49-F238E27FC236}">
                <a16:creationId xmlns:a16="http://schemas.microsoft.com/office/drawing/2014/main" id="{E32DE6B7-4D1A-4AE7-8EE0-654DE087BF65}"/>
              </a:ext>
            </a:extLst>
          </p:cNvPr>
          <p:cNvSpPr/>
          <p:nvPr userDrawn="1"/>
        </p:nvSpPr>
        <p:spPr>
          <a:xfrm>
            <a:off x="0" y="1270546"/>
            <a:ext cx="9144000" cy="3407194"/>
          </a:xfrm>
          <a:prstGeom prst="rect">
            <a:avLst/>
          </a:prstGeom>
          <a:solidFill>
            <a:srgbClr val="F9F5F1"/>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solidFill>
                <a:schemeClr val="bg1"/>
              </a:solidFill>
            </a:endParaRPr>
          </a:p>
        </p:txBody>
      </p:sp>
      <p:grpSp>
        <p:nvGrpSpPr>
          <p:cNvPr id="9" name="Группа 126">
            <a:extLst>
              <a:ext uri="{FF2B5EF4-FFF2-40B4-BE49-F238E27FC236}">
                <a16:creationId xmlns:a16="http://schemas.microsoft.com/office/drawing/2014/main" id="{A048296C-7F5D-463E-AC7F-FD26BAB620A2}"/>
              </a:ext>
            </a:extLst>
          </p:cNvPr>
          <p:cNvGrpSpPr/>
          <p:nvPr userDrawn="1"/>
        </p:nvGrpSpPr>
        <p:grpSpPr>
          <a:xfrm>
            <a:off x="6867105" y="978758"/>
            <a:ext cx="1812965" cy="3455499"/>
            <a:chOff x="-3543473" y="-4875014"/>
            <a:chExt cx="3414713" cy="6508750"/>
          </a:xfrm>
          <a:effectLst/>
        </p:grpSpPr>
        <p:sp>
          <p:nvSpPr>
            <p:cNvPr id="10" name="Freeform 5">
              <a:extLst>
                <a:ext uri="{FF2B5EF4-FFF2-40B4-BE49-F238E27FC236}">
                  <a16:creationId xmlns:a16="http://schemas.microsoft.com/office/drawing/2014/main" id="{053ECADC-E730-4638-8117-B5EFBC6C8B56}"/>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1" name="Freeform 6">
              <a:extLst>
                <a:ext uri="{FF2B5EF4-FFF2-40B4-BE49-F238E27FC236}">
                  <a16:creationId xmlns:a16="http://schemas.microsoft.com/office/drawing/2014/main" id="{F92AA342-FDBF-4773-A864-2EC8A1B9018D}"/>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2" name="Freeform 8">
              <a:extLst>
                <a:ext uri="{FF2B5EF4-FFF2-40B4-BE49-F238E27FC236}">
                  <a16:creationId xmlns:a16="http://schemas.microsoft.com/office/drawing/2014/main" id="{6DDA3C1A-D117-49A7-B2F5-0BC15C493BF5}"/>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3" name="Freeform 9">
              <a:extLst>
                <a:ext uri="{FF2B5EF4-FFF2-40B4-BE49-F238E27FC236}">
                  <a16:creationId xmlns:a16="http://schemas.microsoft.com/office/drawing/2014/main" id="{C663BA41-6490-4346-8CDE-D7E0BB188AA7}"/>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4" name="Freeform 10">
              <a:extLst>
                <a:ext uri="{FF2B5EF4-FFF2-40B4-BE49-F238E27FC236}">
                  <a16:creationId xmlns:a16="http://schemas.microsoft.com/office/drawing/2014/main" id="{FD3A51B2-5FC5-4E66-8288-B90CA91659D8}"/>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5" name="Freeform 11">
              <a:extLst>
                <a:ext uri="{FF2B5EF4-FFF2-40B4-BE49-F238E27FC236}">
                  <a16:creationId xmlns:a16="http://schemas.microsoft.com/office/drawing/2014/main" id="{927A508E-A941-47D2-96B3-C7917E9C813A}"/>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6" name="Freeform 12">
              <a:extLst>
                <a:ext uri="{FF2B5EF4-FFF2-40B4-BE49-F238E27FC236}">
                  <a16:creationId xmlns:a16="http://schemas.microsoft.com/office/drawing/2014/main" id="{27850805-43AE-46F3-BE9D-728C911AA822}"/>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7" name="Freeform 13">
              <a:extLst>
                <a:ext uri="{FF2B5EF4-FFF2-40B4-BE49-F238E27FC236}">
                  <a16:creationId xmlns:a16="http://schemas.microsoft.com/office/drawing/2014/main" id="{6D1DA30A-F040-4511-BEDD-E9F6982D948D}"/>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8" name="Freeform 14">
              <a:extLst>
                <a:ext uri="{FF2B5EF4-FFF2-40B4-BE49-F238E27FC236}">
                  <a16:creationId xmlns:a16="http://schemas.microsoft.com/office/drawing/2014/main" id="{BF6279BD-6D9D-417D-8C17-FCA6537DD8FA}"/>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9" name="Oval 15">
              <a:extLst>
                <a:ext uri="{FF2B5EF4-FFF2-40B4-BE49-F238E27FC236}">
                  <a16:creationId xmlns:a16="http://schemas.microsoft.com/office/drawing/2014/main" id="{0FB70E9E-2B45-4016-ADD4-6DC47144EF9F}"/>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0" name="Oval 16">
              <a:extLst>
                <a:ext uri="{FF2B5EF4-FFF2-40B4-BE49-F238E27FC236}">
                  <a16:creationId xmlns:a16="http://schemas.microsoft.com/office/drawing/2014/main" id="{243581DB-E17B-47E5-94B0-9BBAE3BBC326}"/>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1" name="Oval 17">
              <a:extLst>
                <a:ext uri="{FF2B5EF4-FFF2-40B4-BE49-F238E27FC236}">
                  <a16:creationId xmlns:a16="http://schemas.microsoft.com/office/drawing/2014/main" id="{8BB89B5B-E1D6-4477-B69D-4D92C30B3C85}"/>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2" name="Oval 18">
              <a:extLst>
                <a:ext uri="{FF2B5EF4-FFF2-40B4-BE49-F238E27FC236}">
                  <a16:creationId xmlns:a16="http://schemas.microsoft.com/office/drawing/2014/main" id="{2677AA83-6C11-4AAA-8A1C-38CE3E0EB5CB}"/>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3" name="Oval 19">
              <a:extLst>
                <a:ext uri="{FF2B5EF4-FFF2-40B4-BE49-F238E27FC236}">
                  <a16:creationId xmlns:a16="http://schemas.microsoft.com/office/drawing/2014/main" id="{347498A8-8317-4156-9C67-B2F30043DABE}"/>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4" name="Oval 20">
              <a:extLst>
                <a:ext uri="{FF2B5EF4-FFF2-40B4-BE49-F238E27FC236}">
                  <a16:creationId xmlns:a16="http://schemas.microsoft.com/office/drawing/2014/main" id="{8784B471-FC6B-449B-AF55-86EE3923E0B9}"/>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5" name="Oval 21">
              <a:extLst>
                <a:ext uri="{FF2B5EF4-FFF2-40B4-BE49-F238E27FC236}">
                  <a16:creationId xmlns:a16="http://schemas.microsoft.com/office/drawing/2014/main" id="{52A4795E-6331-44E7-8C67-ABD853927512}"/>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6" name="Oval 22">
              <a:extLst>
                <a:ext uri="{FF2B5EF4-FFF2-40B4-BE49-F238E27FC236}">
                  <a16:creationId xmlns:a16="http://schemas.microsoft.com/office/drawing/2014/main" id="{EB91F46B-7A8E-4D7C-B0DA-30F25821CD1F}"/>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7" name="Oval 23">
              <a:extLst>
                <a:ext uri="{FF2B5EF4-FFF2-40B4-BE49-F238E27FC236}">
                  <a16:creationId xmlns:a16="http://schemas.microsoft.com/office/drawing/2014/main" id="{30A8B285-000F-410E-80D1-853148CA5F23}"/>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8" name="Oval 24">
              <a:extLst>
                <a:ext uri="{FF2B5EF4-FFF2-40B4-BE49-F238E27FC236}">
                  <a16:creationId xmlns:a16="http://schemas.microsoft.com/office/drawing/2014/main" id="{4DF59777-F379-4826-AF5D-98521043484B}"/>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9" name="Freeform 25">
              <a:extLst>
                <a:ext uri="{FF2B5EF4-FFF2-40B4-BE49-F238E27FC236}">
                  <a16:creationId xmlns:a16="http://schemas.microsoft.com/office/drawing/2014/main" id="{E93CF105-6846-4A8F-9B6E-62CDA17E34B2}"/>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0" name="Freeform 26">
              <a:extLst>
                <a:ext uri="{FF2B5EF4-FFF2-40B4-BE49-F238E27FC236}">
                  <a16:creationId xmlns:a16="http://schemas.microsoft.com/office/drawing/2014/main" id="{0EEF56BE-3D56-4316-AF3C-F9585325BF2E}"/>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1" name="Freeform 27">
              <a:extLst>
                <a:ext uri="{FF2B5EF4-FFF2-40B4-BE49-F238E27FC236}">
                  <a16:creationId xmlns:a16="http://schemas.microsoft.com/office/drawing/2014/main" id="{65D6B545-272C-443C-9575-39B093AADED0}"/>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2" name="Freeform 28">
              <a:extLst>
                <a:ext uri="{FF2B5EF4-FFF2-40B4-BE49-F238E27FC236}">
                  <a16:creationId xmlns:a16="http://schemas.microsoft.com/office/drawing/2014/main" id="{1EABF3EB-E3FD-44A9-90BC-3955DBC6363D}"/>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3" name="Freeform 29">
              <a:extLst>
                <a:ext uri="{FF2B5EF4-FFF2-40B4-BE49-F238E27FC236}">
                  <a16:creationId xmlns:a16="http://schemas.microsoft.com/office/drawing/2014/main" id="{DF33744E-00AC-4BF9-8670-3059AF54BB6A}"/>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4" name="Rectangle 30">
              <a:extLst>
                <a:ext uri="{FF2B5EF4-FFF2-40B4-BE49-F238E27FC236}">
                  <a16:creationId xmlns:a16="http://schemas.microsoft.com/office/drawing/2014/main" id="{C2DFAF6C-6FC4-47D7-B4B1-A6AD11F1ADA4}"/>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5" name="Rectangle 31">
              <a:extLst>
                <a:ext uri="{FF2B5EF4-FFF2-40B4-BE49-F238E27FC236}">
                  <a16:creationId xmlns:a16="http://schemas.microsoft.com/office/drawing/2014/main" id="{CE04325F-86D7-4E04-8DE2-3DDF2EA7C798}"/>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6" name="Rectangle 32">
              <a:extLst>
                <a:ext uri="{FF2B5EF4-FFF2-40B4-BE49-F238E27FC236}">
                  <a16:creationId xmlns:a16="http://schemas.microsoft.com/office/drawing/2014/main" id="{4A9C54E8-3EA9-41C4-8212-687B23BEC974}"/>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7" name="Rectangle 33">
              <a:extLst>
                <a:ext uri="{FF2B5EF4-FFF2-40B4-BE49-F238E27FC236}">
                  <a16:creationId xmlns:a16="http://schemas.microsoft.com/office/drawing/2014/main" id="{5CFC10DA-A4F5-4C72-B697-4CEA542545D7}"/>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grpSp>
        <p:nvGrpSpPr>
          <p:cNvPr id="38" name="Группа 155">
            <a:extLst>
              <a:ext uri="{FF2B5EF4-FFF2-40B4-BE49-F238E27FC236}">
                <a16:creationId xmlns:a16="http://schemas.microsoft.com/office/drawing/2014/main" id="{51B78E1D-93A7-40F4-A31F-D08FDE96F408}"/>
              </a:ext>
            </a:extLst>
          </p:cNvPr>
          <p:cNvGrpSpPr/>
          <p:nvPr userDrawn="1"/>
        </p:nvGrpSpPr>
        <p:grpSpPr>
          <a:xfrm>
            <a:off x="3626957" y="978758"/>
            <a:ext cx="1812965" cy="3455499"/>
            <a:chOff x="-3543473" y="-4875014"/>
            <a:chExt cx="3414713" cy="6508750"/>
          </a:xfrm>
          <a:effectLst/>
        </p:grpSpPr>
        <p:sp>
          <p:nvSpPr>
            <p:cNvPr id="39" name="Freeform 5">
              <a:extLst>
                <a:ext uri="{FF2B5EF4-FFF2-40B4-BE49-F238E27FC236}">
                  <a16:creationId xmlns:a16="http://schemas.microsoft.com/office/drawing/2014/main" id="{FFE1DF11-8D6D-40E7-BC59-568ECEC7AD2B}"/>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0" name="Freeform 6">
              <a:extLst>
                <a:ext uri="{FF2B5EF4-FFF2-40B4-BE49-F238E27FC236}">
                  <a16:creationId xmlns:a16="http://schemas.microsoft.com/office/drawing/2014/main" id="{F313F226-EB05-4D8F-B7CC-965931E17B12}"/>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1" name="Freeform 8">
              <a:extLst>
                <a:ext uri="{FF2B5EF4-FFF2-40B4-BE49-F238E27FC236}">
                  <a16:creationId xmlns:a16="http://schemas.microsoft.com/office/drawing/2014/main" id="{996A4164-A975-4B78-A778-64AB1EC5B123}"/>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2" name="Freeform 9">
              <a:extLst>
                <a:ext uri="{FF2B5EF4-FFF2-40B4-BE49-F238E27FC236}">
                  <a16:creationId xmlns:a16="http://schemas.microsoft.com/office/drawing/2014/main" id="{922F339C-8B7D-488B-8DC2-355CC53425C1}"/>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3" name="Freeform 10">
              <a:extLst>
                <a:ext uri="{FF2B5EF4-FFF2-40B4-BE49-F238E27FC236}">
                  <a16:creationId xmlns:a16="http://schemas.microsoft.com/office/drawing/2014/main" id="{FDF5369B-9B2B-476A-9782-2DAAA63D49DA}"/>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4" name="Freeform 11">
              <a:extLst>
                <a:ext uri="{FF2B5EF4-FFF2-40B4-BE49-F238E27FC236}">
                  <a16:creationId xmlns:a16="http://schemas.microsoft.com/office/drawing/2014/main" id="{8593727A-4668-48B2-A3F8-32949A0BAC08}"/>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5" name="Freeform 12">
              <a:extLst>
                <a:ext uri="{FF2B5EF4-FFF2-40B4-BE49-F238E27FC236}">
                  <a16:creationId xmlns:a16="http://schemas.microsoft.com/office/drawing/2014/main" id="{92AD8A6B-3E1E-4B5C-A361-CB5703AA2D0C}"/>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6" name="Freeform 13">
              <a:extLst>
                <a:ext uri="{FF2B5EF4-FFF2-40B4-BE49-F238E27FC236}">
                  <a16:creationId xmlns:a16="http://schemas.microsoft.com/office/drawing/2014/main" id="{21B01521-9DCB-494A-B582-43674F799561}"/>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7" name="Freeform 14">
              <a:extLst>
                <a:ext uri="{FF2B5EF4-FFF2-40B4-BE49-F238E27FC236}">
                  <a16:creationId xmlns:a16="http://schemas.microsoft.com/office/drawing/2014/main" id="{4D3CCE09-68ED-4D73-B6D8-4C6685E886AA}"/>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8" name="Oval 15">
              <a:extLst>
                <a:ext uri="{FF2B5EF4-FFF2-40B4-BE49-F238E27FC236}">
                  <a16:creationId xmlns:a16="http://schemas.microsoft.com/office/drawing/2014/main" id="{5CCEBBBF-7C7F-45AC-8A82-67EEC91F5756}"/>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9" name="Oval 16">
              <a:extLst>
                <a:ext uri="{FF2B5EF4-FFF2-40B4-BE49-F238E27FC236}">
                  <a16:creationId xmlns:a16="http://schemas.microsoft.com/office/drawing/2014/main" id="{8ADCA090-F429-40F8-81B3-BF588CE45ECF}"/>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0" name="Oval 17">
              <a:extLst>
                <a:ext uri="{FF2B5EF4-FFF2-40B4-BE49-F238E27FC236}">
                  <a16:creationId xmlns:a16="http://schemas.microsoft.com/office/drawing/2014/main" id="{C32CD1CD-FE94-4CCB-B5E4-FFC37CCD3E43}"/>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1" name="Oval 18">
              <a:extLst>
                <a:ext uri="{FF2B5EF4-FFF2-40B4-BE49-F238E27FC236}">
                  <a16:creationId xmlns:a16="http://schemas.microsoft.com/office/drawing/2014/main" id="{4F565520-F27C-4A8D-A8D2-5C279A5544E7}"/>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2" name="Oval 19">
              <a:extLst>
                <a:ext uri="{FF2B5EF4-FFF2-40B4-BE49-F238E27FC236}">
                  <a16:creationId xmlns:a16="http://schemas.microsoft.com/office/drawing/2014/main" id="{89C10A88-A3A5-434E-92C0-BB7F9D5D6059}"/>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3" name="Oval 20">
              <a:extLst>
                <a:ext uri="{FF2B5EF4-FFF2-40B4-BE49-F238E27FC236}">
                  <a16:creationId xmlns:a16="http://schemas.microsoft.com/office/drawing/2014/main" id="{397D51FF-E6DA-4FC0-B26D-F2389C1C180C}"/>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4" name="Oval 21">
              <a:extLst>
                <a:ext uri="{FF2B5EF4-FFF2-40B4-BE49-F238E27FC236}">
                  <a16:creationId xmlns:a16="http://schemas.microsoft.com/office/drawing/2014/main" id="{51B9E20D-548C-4ED4-B37F-0CAC17D85B32}"/>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5" name="Oval 22">
              <a:extLst>
                <a:ext uri="{FF2B5EF4-FFF2-40B4-BE49-F238E27FC236}">
                  <a16:creationId xmlns:a16="http://schemas.microsoft.com/office/drawing/2014/main" id="{BB6FD23F-628C-4178-8825-A36908DB41A9}"/>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6" name="Oval 23">
              <a:extLst>
                <a:ext uri="{FF2B5EF4-FFF2-40B4-BE49-F238E27FC236}">
                  <a16:creationId xmlns:a16="http://schemas.microsoft.com/office/drawing/2014/main" id="{74EB880B-4772-409F-9427-3C24AC129042}"/>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7" name="Oval 24">
              <a:extLst>
                <a:ext uri="{FF2B5EF4-FFF2-40B4-BE49-F238E27FC236}">
                  <a16:creationId xmlns:a16="http://schemas.microsoft.com/office/drawing/2014/main" id="{5192193E-BC04-409B-A12A-9EC98D2D1B24}"/>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8" name="Freeform 25">
              <a:extLst>
                <a:ext uri="{FF2B5EF4-FFF2-40B4-BE49-F238E27FC236}">
                  <a16:creationId xmlns:a16="http://schemas.microsoft.com/office/drawing/2014/main" id="{2A7F1686-C350-4AC3-9FE3-C34073AC1731}"/>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9" name="Freeform 26">
              <a:extLst>
                <a:ext uri="{FF2B5EF4-FFF2-40B4-BE49-F238E27FC236}">
                  <a16:creationId xmlns:a16="http://schemas.microsoft.com/office/drawing/2014/main" id="{8F54CFF4-283F-4F17-9D91-E8BB3503C7B5}"/>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0" name="Freeform 27">
              <a:extLst>
                <a:ext uri="{FF2B5EF4-FFF2-40B4-BE49-F238E27FC236}">
                  <a16:creationId xmlns:a16="http://schemas.microsoft.com/office/drawing/2014/main" id="{4A3FB082-3DE9-4BC4-8718-EFC7DBBA220F}"/>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1" name="Freeform 28">
              <a:extLst>
                <a:ext uri="{FF2B5EF4-FFF2-40B4-BE49-F238E27FC236}">
                  <a16:creationId xmlns:a16="http://schemas.microsoft.com/office/drawing/2014/main" id="{8436467B-8914-422C-9469-05E8BDF3E38C}"/>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2" name="Freeform 29">
              <a:extLst>
                <a:ext uri="{FF2B5EF4-FFF2-40B4-BE49-F238E27FC236}">
                  <a16:creationId xmlns:a16="http://schemas.microsoft.com/office/drawing/2014/main" id="{9A17E4B3-7C71-4B00-9805-B46DE126EA05}"/>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3" name="Rectangle 30">
              <a:extLst>
                <a:ext uri="{FF2B5EF4-FFF2-40B4-BE49-F238E27FC236}">
                  <a16:creationId xmlns:a16="http://schemas.microsoft.com/office/drawing/2014/main" id="{9DE3C726-D714-4EDF-BBEA-00C3D77F2A40}"/>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4" name="Rectangle 31">
              <a:extLst>
                <a:ext uri="{FF2B5EF4-FFF2-40B4-BE49-F238E27FC236}">
                  <a16:creationId xmlns:a16="http://schemas.microsoft.com/office/drawing/2014/main" id="{023670C0-B321-4C90-BC7A-44033C2B45F4}"/>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5" name="Rectangle 32">
              <a:extLst>
                <a:ext uri="{FF2B5EF4-FFF2-40B4-BE49-F238E27FC236}">
                  <a16:creationId xmlns:a16="http://schemas.microsoft.com/office/drawing/2014/main" id="{A65B4DFD-88E3-4D13-A159-448A498A2951}"/>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6" name="Rectangle 33">
              <a:extLst>
                <a:ext uri="{FF2B5EF4-FFF2-40B4-BE49-F238E27FC236}">
                  <a16:creationId xmlns:a16="http://schemas.microsoft.com/office/drawing/2014/main" id="{7C791AB0-B986-476B-917D-99EF307D386E}"/>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67" name="Freeform 7">
            <a:extLst>
              <a:ext uri="{FF2B5EF4-FFF2-40B4-BE49-F238E27FC236}">
                <a16:creationId xmlns:a16="http://schemas.microsoft.com/office/drawing/2014/main" id="{6EEBB929-53A7-42F8-8771-C778CAFAE0F4}"/>
              </a:ext>
            </a:extLst>
          </p:cNvPr>
          <p:cNvSpPr>
            <a:spLocks noGrp="1"/>
          </p:cNvSpPr>
          <p:nvPr>
            <p:ph type="pic" sz="quarter" idx="30"/>
          </p:nvPr>
        </p:nvSpPr>
        <p:spPr bwMode="auto">
          <a:xfrm>
            <a:off x="6966441" y="1063880"/>
            <a:ext cx="1605624" cy="3285253"/>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
        <p:nvSpPr>
          <p:cNvPr id="68" name="Freeform 7">
            <a:extLst>
              <a:ext uri="{FF2B5EF4-FFF2-40B4-BE49-F238E27FC236}">
                <a16:creationId xmlns:a16="http://schemas.microsoft.com/office/drawing/2014/main" id="{DC4C5B07-50E3-41D7-AE59-14BCDD6EF0BD}"/>
              </a:ext>
            </a:extLst>
          </p:cNvPr>
          <p:cNvSpPr>
            <a:spLocks noGrp="1"/>
          </p:cNvSpPr>
          <p:nvPr>
            <p:ph type="pic" sz="quarter" idx="31"/>
          </p:nvPr>
        </p:nvSpPr>
        <p:spPr bwMode="auto">
          <a:xfrm>
            <a:off x="3726218" y="1063654"/>
            <a:ext cx="1605624" cy="3285253"/>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grpSp>
        <p:nvGrpSpPr>
          <p:cNvPr id="69" name="Группа 184">
            <a:extLst>
              <a:ext uri="{FF2B5EF4-FFF2-40B4-BE49-F238E27FC236}">
                <a16:creationId xmlns:a16="http://schemas.microsoft.com/office/drawing/2014/main" id="{A73DAD4A-6F7E-42DB-992C-0E7C6EF4B200}"/>
              </a:ext>
            </a:extLst>
          </p:cNvPr>
          <p:cNvGrpSpPr/>
          <p:nvPr userDrawn="1"/>
        </p:nvGrpSpPr>
        <p:grpSpPr>
          <a:xfrm>
            <a:off x="5015699" y="465760"/>
            <a:ext cx="2287308" cy="4359594"/>
            <a:chOff x="-3543474" y="-4875029"/>
            <a:chExt cx="3414714" cy="6508770"/>
          </a:xfrm>
          <a:effectLst/>
        </p:grpSpPr>
        <p:sp>
          <p:nvSpPr>
            <p:cNvPr id="70" name="Freeform 5">
              <a:extLst>
                <a:ext uri="{FF2B5EF4-FFF2-40B4-BE49-F238E27FC236}">
                  <a16:creationId xmlns:a16="http://schemas.microsoft.com/office/drawing/2014/main" id="{7F870284-FBEB-4E85-8BDF-759246ED05B2}"/>
                </a:ext>
              </a:extLst>
            </p:cNvPr>
            <p:cNvSpPr>
              <a:spLocks/>
            </p:cNvSpPr>
            <p:nvPr/>
          </p:nvSpPr>
          <p:spPr bwMode="auto">
            <a:xfrm>
              <a:off x="-3514899" y="-4875029"/>
              <a:ext cx="3357564" cy="650877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1" name="Freeform 6">
              <a:extLst>
                <a:ext uri="{FF2B5EF4-FFF2-40B4-BE49-F238E27FC236}">
                  <a16:creationId xmlns:a16="http://schemas.microsoft.com/office/drawing/2014/main" id="{BCB16AD3-7571-4CC0-94BE-8326A52A9142}"/>
                </a:ext>
              </a:extLst>
            </p:cNvPr>
            <p:cNvSpPr>
              <a:spLocks noEditPoints="1"/>
            </p:cNvSpPr>
            <p:nvPr/>
          </p:nvSpPr>
          <p:spPr bwMode="auto">
            <a:xfrm>
              <a:off x="-3456161" y="-4816291"/>
              <a:ext cx="3240089" cy="639129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2" name="Freeform 8">
              <a:extLst>
                <a:ext uri="{FF2B5EF4-FFF2-40B4-BE49-F238E27FC236}">
                  <a16:creationId xmlns:a16="http://schemas.microsoft.com/office/drawing/2014/main" id="{F4D84CCC-C72C-4217-B1D7-DAA9C06100F4}"/>
                </a:ext>
              </a:extLst>
            </p:cNvPr>
            <p:cNvSpPr>
              <a:spLocks/>
            </p:cNvSpPr>
            <p:nvPr/>
          </p:nvSpPr>
          <p:spPr bwMode="auto">
            <a:xfrm>
              <a:off x="-2030586" y="-4679765"/>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3" name="Freeform 9">
              <a:extLst>
                <a:ext uri="{FF2B5EF4-FFF2-40B4-BE49-F238E27FC236}">
                  <a16:creationId xmlns:a16="http://schemas.microsoft.com/office/drawing/2014/main" id="{80BD5B8C-C2E5-4184-BC35-E8AF2262EDD8}"/>
                </a:ext>
              </a:extLst>
            </p:cNvPr>
            <p:cNvSpPr>
              <a:spLocks/>
            </p:cNvSpPr>
            <p:nvPr/>
          </p:nvSpPr>
          <p:spPr bwMode="auto">
            <a:xfrm>
              <a:off x="-3543474" y="-3463737"/>
              <a:ext cx="28575" cy="388939"/>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4" name="Freeform 10">
              <a:extLst>
                <a:ext uri="{FF2B5EF4-FFF2-40B4-BE49-F238E27FC236}">
                  <a16:creationId xmlns:a16="http://schemas.microsoft.com/office/drawing/2014/main" id="{6B809883-9CA8-471C-A49B-40B177699428}"/>
                </a:ext>
              </a:extLst>
            </p:cNvPr>
            <p:cNvSpPr>
              <a:spLocks/>
            </p:cNvSpPr>
            <p:nvPr/>
          </p:nvSpPr>
          <p:spPr bwMode="auto">
            <a:xfrm>
              <a:off x="-3543474" y="-3916176"/>
              <a:ext cx="28575" cy="209551"/>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5" name="Freeform 11">
              <a:extLst>
                <a:ext uri="{FF2B5EF4-FFF2-40B4-BE49-F238E27FC236}">
                  <a16:creationId xmlns:a16="http://schemas.microsoft.com/office/drawing/2014/main" id="{B04F2FC6-4CE3-44F4-9E51-B4B7EF9576F8}"/>
                </a:ext>
              </a:extLst>
            </p:cNvPr>
            <p:cNvSpPr>
              <a:spLocks/>
            </p:cNvSpPr>
            <p:nvPr/>
          </p:nvSpPr>
          <p:spPr bwMode="auto">
            <a:xfrm>
              <a:off x="-3543474" y="-2943035"/>
              <a:ext cx="28575" cy="388939"/>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6" name="Freeform 12">
              <a:extLst>
                <a:ext uri="{FF2B5EF4-FFF2-40B4-BE49-F238E27FC236}">
                  <a16:creationId xmlns:a16="http://schemas.microsoft.com/office/drawing/2014/main" id="{B4652012-F362-424E-8E48-4C19CC8C33F5}"/>
                </a:ext>
              </a:extLst>
            </p:cNvPr>
            <p:cNvSpPr>
              <a:spLocks/>
            </p:cNvSpPr>
            <p:nvPr/>
          </p:nvSpPr>
          <p:spPr bwMode="auto">
            <a:xfrm>
              <a:off x="-3514899" y="1141615"/>
              <a:ext cx="3357564" cy="492126"/>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7" name="Freeform 13">
              <a:extLst>
                <a:ext uri="{FF2B5EF4-FFF2-40B4-BE49-F238E27FC236}">
                  <a16:creationId xmlns:a16="http://schemas.microsoft.com/office/drawing/2014/main" id="{403F3DE0-7711-4553-A00C-DD299EF39DAD}"/>
                </a:ext>
              </a:extLst>
            </p:cNvPr>
            <p:cNvSpPr>
              <a:spLocks/>
            </p:cNvSpPr>
            <p:nvPr/>
          </p:nvSpPr>
          <p:spPr bwMode="auto">
            <a:xfrm>
              <a:off x="-3514899" y="-4875029"/>
              <a:ext cx="3357564" cy="492126"/>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8" name="Freeform 14">
              <a:extLst>
                <a:ext uri="{FF2B5EF4-FFF2-40B4-BE49-F238E27FC236}">
                  <a16:creationId xmlns:a16="http://schemas.microsoft.com/office/drawing/2014/main" id="{DDCA2B92-D1F3-4677-B1B8-5BCE215127B7}"/>
                </a:ext>
              </a:extLst>
            </p:cNvPr>
            <p:cNvSpPr>
              <a:spLocks/>
            </p:cNvSpPr>
            <p:nvPr/>
          </p:nvSpPr>
          <p:spPr bwMode="auto">
            <a:xfrm>
              <a:off x="-2030586" y="-4679766"/>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9" name="Oval 15">
              <a:extLst>
                <a:ext uri="{FF2B5EF4-FFF2-40B4-BE49-F238E27FC236}">
                  <a16:creationId xmlns:a16="http://schemas.microsoft.com/office/drawing/2014/main" id="{A5B87625-0852-4B02-8D66-B0F655B7BA86}"/>
                </a:ext>
              </a:extLst>
            </p:cNvPr>
            <p:cNvSpPr>
              <a:spLocks noChangeArrowheads="1"/>
            </p:cNvSpPr>
            <p:nvPr/>
          </p:nvSpPr>
          <p:spPr bwMode="auto">
            <a:xfrm>
              <a:off x="-2214735" y="-4694054"/>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0" name="Oval 16">
              <a:extLst>
                <a:ext uri="{FF2B5EF4-FFF2-40B4-BE49-F238E27FC236}">
                  <a16:creationId xmlns:a16="http://schemas.microsoft.com/office/drawing/2014/main" id="{4A9A7993-26E0-4FED-B4B2-B94C5B9685BF}"/>
                </a:ext>
              </a:extLst>
            </p:cNvPr>
            <p:cNvSpPr>
              <a:spLocks noChangeArrowheads="1"/>
            </p:cNvSpPr>
            <p:nvPr/>
          </p:nvSpPr>
          <p:spPr bwMode="auto">
            <a:xfrm>
              <a:off x="-2195686" y="-4675004"/>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1" name="Oval 17">
              <a:extLst>
                <a:ext uri="{FF2B5EF4-FFF2-40B4-BE49-F238E27FC236}">
                  <a16:creationId xmlns:a16="http://schemas.microsoft.com/office/drawing/2014/main" id="{68308D50-8F81-4022-8E5C-9BBC7BA30802}"/>
                </a:ext>
              </a:extLst>
            </p:cNvPr>
            <p:cNvSpPr>
              <a:spLocks noChangeArrowheads="1"/>
            </p:cNvSpPr>
            <p:nvPr/>
          </p:nvSpPr>
          <p:spPr bwMode="auto">
            <a:xfrm>
              <a:off x="-2483024" y="-4714691"/>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2" name="Oval 18">
              <a:extLst>
                <a:ext uri="{FF2B5EF4-FFF2-40B4-BE49-F238E27FC236}">
                  <a16:creationId xmlns:a16="http://schemas.microsoft.com/office/drawing/2014/main" id="{5FEAFC20-F747-4510-A4DF-8C55DC16A2BD}"/>
                </a:ext>
              </a:extLst>
            </p:cNvPr>
            <p:cNvSpPr>
              <a:spLocks noChangeArrowheads="1"/>
            </p:cNvSpPr>
            <p:nvPr/>
          </p:nvSpPr>
          <p:spPr bwMode="auto">
            <a:xfrm>
              <a:off x="-2459210" y="-4694054"/>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3" name="Oval 19">
              <a:extLst>
                <a:ext uri="{FF2B5EF4-FFF2-40B4-BE49-F238E27FC236}">
                  <a16:creationId xmlns:a16="http://schemas.microsoft.com/office/drawing/2014/main" id="{D4CAD4C0-F3BA-4A4A-9E73-C2FC54395189}"/>
                </a:ext>
              </a:extLst>
            </p:cNvPr>
            <p:cNvSpPr>
              <a:spLocks noChangeArrowheads="1"/>
            </p:cNvSpPr>
            <p:nvPr/>
          </p:nvSpPr>
          <p:spPr bwMode="auto">
            <a:xfrm>
              <a:off x="-2433810" y="-4670240"/>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4" name="Oval 20">
              <a:extLst>
                <a:ext uri="{FF2B5EF4-FFF2-40B4-BE49-F238E27FC236}">
                  <a16:creationId xmlns:a16="http://schemas.microsoft.com/office/drawing/2014/main" id="{BBD7D811-6A31-49FF-ACE0-05D34BECAC63}"/>
                </a:ext>
              </a:extLst>
            </p:cNvPr>
            <p:cNvSpPr>
              <a:spLocks noChangeArrowheads="1"/>
            </p:cNvSpPr>
            <p:nvPr/>
          </p:nvSpPr>
          <p:spPr bwMode="auto">
            <a:xfrm>
              <a:off x="-1559099" y="-4694054"/>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5" name="Oval 21">
              <a:extLst>
                <a:ext uri="{FF2B5EF4-FFF2-40B4-BE49-F238E27FC236}">
                  <a16:creationId xmlns:a16="http://schemas.microsoft.com/office/drawing/2014/main" id="{2C50A87F-800C-48D1-83FC-33A049CBD019}"/>
                </a:ext>
              </a:extLst>
            </p:cNvPr>
            <p:cNvSpPr>
              <a:spLocks noChangeArrowheads="1"/>
            </p:cNvSpPr>
            <p:nvPr/>
          </p:nvSpPr>
          <p:spPr bwMode="auto">
            <a:xfrm>
              <a:off x="-1535285" y="-4675004"/>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6" name="Oval 22">
              <a:extLst>
                <a:ext uri="{FF2B5EF4-FFF2-40B4-BE49-F238E27FC236}">
                  <a16:creationId xmlns:a16="http://schemas.microsoft.com/office/drawing/2014/main" id="{177681EF-E995-4F5A-ADE6-1E0D4A5916CC}"/>
                </a:ext>
              </a:extLst>
            </p:cNvPr>
            <p:cNvSpPr>
              <a:spLocks noChangeArrowheads="1"/>
            </p:cNvSpPr>
            <p:nvPr/>
          </p:nvSpPr>
          <p:spPr bwMode="auto">
            <a:xfrm>
              <a:off x="-1330498" y="-4714691"/>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7" name="Oval 23">
              <a:extLst>
                <a:ext uri="{FF2B5EF4-FFF2-40B4-BE49-F238E27FC236}">
                  <a16:creationId xmlns:a16="http://schemas.microsoft.com/office/drawing/2014/main" id="{FBAA2201-7D2A-42B3-8D79-7F9D81E1E8D9}"/>
                </a:ext>
              </a:extLst>
            </p:cNvPr>
            <p:cNvSpPr>
              <a:spLocks noChangeArrowheads="1"/>
            </p:cNvSpPr>
            <p:nvPr/>
          </p:nvSpPr>
          <p:spPr bwMode="auto">
            <a:xfrm>
              <a:off x="-1311448" y="-4694054"/>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8" name="Oval 24">
              <a:extLst>
                <a:ext uri="{FF2B5EF4-FFF2-40B4-BE49-F238E27FC236}">
                  <a16:creationId xmlns:a16="http://schemas.microsoft.com/office/drawing/2014/main" id="{2F111A11-F006-407D-9223-0DC37AE0967A}"/>
                </a:ext>
              </a:extLst>
            </p:cNvPr>
            <p:cNvSpPr>
              <a:spLocks noChangeArrowheads="1"/>
            </p:cNvSpPr>
            <p:nvPr/>
          </p:nvSpPr>
          <p:spPr bwMode="auto">
            <a:xfrm>
              <a:off x="-1286048" y="-4670241"/>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9" name="Freeform 25">
              <a:extLst>
                <a:ext uri="{FF2B5EF4-FFF2-40B4-BE49-F238E27FC236}">
                  <a16:creationId xmlns:a16="http://schemas.microsoft.com/office/drawing/2014/main" id="{9322A272-C0A9-4E1A-A267-771FFF0D9005}"/>
                </a:ext>
              </a:extLst>
            </p:cNvPr>
            <p:cNvSpPr>
              <a:spLocks/>
            </p:cNvSpPr>
            <p:nvPr/>
          </p:nvSpPr>
          <p:spPr bwMode="auto">
            <a:xfrm>
              <a:off x="-3524424" y="-3916177"/>
              <a:ext cx="9525" cy="209551"/>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0" name="Freeform 26">
              <a:extLst>
                <a:ext uri="{FF2B5EF4-FFF2-40B4-BE49-F238E27FC236}">
                  <a16:creationId xmlns:a16="http://schemas.microsoft.com/office/drawing/2014/main" id="{155B25F2-F34A-4CA9-9999-187805469EED}"/>
                </a:ext>
              </a:extLst>
            </p:cNvPr>
            <p:cNvSpPr>
              <a:spLocks/>
            </p:cNvSpPr>
            <p:nvPr/>
          </p:nvSpPr>
          <p:spPr bwMode="auto">
            <a:xfrm>
              <a:off x="-3524424" y="-3463737"/>
              <a:ext cx="9525" cy="388939"/>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1" name="Freeform 27">
              <a:extLst>
                <a:ext uri="{FF2B5EF4-FFF2-40B4-BE49-F238E27FC236}">
                  <a16:creationId xmlns:a16="http://schemas.microsoft.com/office/drawing/2014/main" id="{7E0F33CB-A556-417E-818F-E850CB4B06D7}"/>
                </a:ext>
              </a:extLst>
            </p:cNvPr>
            <p:cNvSpPr>
              <a:spLocks/>
            </p:cNvSpPr>
            <p:nvPr/>
          </p:nvSpPr>
          <p:spPr bwMode="auto">
            <a:xfrm>
              <a:off x="-3524424" y="-2943035"/>
              <a:ext cx="9525" cy="388939"/>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2" name="Freeform 28">
              <a:extLst>
                <a:ext uri="{FF2B5EF4-FFF2-40B4-BE49-F238E27FC236}">
                  <a16:creationId xmlns:a16="http://schemas.microsoft.com/office/drawing/2014/main" id="{B4AD8304-FF25-4C01-A29C-62B44B2857E6}"/>
                </a:ext>
              </a:extLst>
            </p:cNvPr>
            <p:cNvSpPr>
              <a:spLocks/>
            </p:cNvSpPr>
            <p:nvPr/>
          </p:nvSpPr>
          <p:spPr bwMode="auto">
            <a:xfrm>
              <a:off x="-157335" y="-3089086"/>
              <a:ext cx="28575" cy="787402"/>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3" name="Freeform 29">
              <a:extLst>
                <a:ext uri="{FF2B5EF4-FFF2-40B4-BE49-F238E27FC236}">
                  <a16:creationId xmlns:a16="http://schemas.microsoft.com/office/drawing/2014/main" id="{5B82E5E9-3946-4EFF-8DE7-DE46097A0C17}"/>
                </a:ext>
              </a:extLst>
            </p:cNvPr>
            <p:cNvSpPr>
              <a:spLocks/>
            </p:cNvSpPr>
            <p:nvPr/>
          </p:nvSpPr>
          <p:spPr bwMode="auto">
            <a:xfrm>
              <a:off x="-157335" y="-3089086"/>
              <a:ext cx="9525" cy="787402"/>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4" name="Rectangle 30">
              <a:extLst>
                <a:ext uri="{FF2B5EF4-FFF2-40B4-BE49-F238E27FC236}">
                  <a16:creationId xmlns:a16="http://schemas.microsoft.com/office/drawing/2014/main" id="{1BD3D1AB-5491-4EF6-947D-564E47F34221}"/>
                </a:ext>
              </a:extLst>
            </p:cNvPr>
            <p:cNvSpPr>
              <a:spLocks noChangeArrowheads="1"/>
            </p:cNvSpPr>
            <p:nvPr/>
          </p:nvSpPr>
          <p:spPr bwMode="auto">
            <a:xfrm>
              <a:off x="-225598" y="766964"/>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5" name="Rectangle 31">
              <a:extLst>
                <a:ext uri="{FF2B5EF4-FFF2-40B4-BE49-F238E27FC236}">
                  <a16:creationId xmlns:a16="http://schemas.microsoft.com/office/drawing/2014/main" id="{F5E3270B-6F6B-45B0-86EC-29E7A7125550}"/>
                </a:ext>
              </a:extLst>
            </p:cNvPr>
            <p:cNvSpPr>
              <a:spLocks noChangeArrowheads="1"/>
            </p:cNvSpPr>
            <p:nvPr/>
          </p:nvSpPr>
          <p:spPr bwMode="auto">
            <a:xfrm>
              <a:off x="-3514899" y="766963"/>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6" name="Rectangle 32">
              <a:extLst>
                <a:ext uri="{FF2B5EF4-FFF2-40B4-BE49-F238E27FC236}">
                  <a16:creationId xmlns:a16="http://schemas.microsoft.com/office/drawing/2014/main" id="{BA362EFC-D4BE-45D1-95C0-2DBD5202A2FE}"/>
                </a:ext>
              </a:extLst>
            </p:cNvPr>
            <p:cNvSpPr>
              <a:spLocks noChangeArrowheads="1"/>
            </p:cNvSpPr>
            <p:nvPr/>
          </p:nvSpPr>
          <p:spPr bwMode="auto">
            <a:xfrm>
              <a:off x="-225598" y="-4125716"/>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7" name="Rectangle 33">
              <a:extLst>
                <a:ext uri="{FF2B5EF4-FFF2-40B4-BE49-F238E27FC236}">
                  <a16:creationId xmlns:a16="http://schemas.microsoft.com/office/drawing/2014/main" id="{917968E5-62E8-478F-9A3C-FAC2FDA2EEBD}"/>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98" name="Freeform 7">
            <a:extLst>
              <a:ext uri="{FF2B5EF4-FFF2-40B4-BE49-F238E27FC236}">
                <a16:creationId xmlns:a16="http://schemas.microsoft.com/office/drawing/2014/main" id="{4C7F7092-F2F5-49BD-9BF3-233E4A80C85D}"/>
              </a:ext>
            </a:extLst>
          </p:cNvPr>
          <p:cNvSpPr>
            <a:spLocks noGrp="1"/>
          </p:cNvSpPr>
          <p:nvPr>
            <p:ph type="pic" sz="quarter" idx="29"/>
          </p:nvPr>
        </p:nvSpPr>
        <p:spPr bwMode="auto">
          <a:xfrm>
            <a:off x="5146367" y="573759"/>
            <a:ext cx="2025972" cy="4145321"/>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
        <p:nvSpPr>
          <p:cNvPr id="2" name="Title 1"/>
          <p:cNvSpPr>
            <a:spLocks noGrp="1"/>
          </p:cNvSpPr>
          <p:nvPr>
            <p:ph type="title"/>
          </p:nvPr>
        </p:nvSpPr>
        <p:spPr>
          <a:xfrm>
            <a:off x="382588" y="383309"/>
            <a:ext cx="3132340" cy="360000"/>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3131469" cy="2974133"/>
          </a:xfrm>
        </p:spPr>
        <p:txBody>
          <a:body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3697399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0_Title with subtitle and content Layout">
    <p:spTree>
      <p:nvGrpSpPr>
        <p:cNvPr id="1" name=""/>
        <p:cNvGrpSpPr/>
        <p:nvPr/>
      </p:nvGrpSpPr>
      <p:grpSpPr>
        <a:xfrm>
          <a:off x="0" y="0"/>
          <a:ext cx="0" cy="0"/>
          <a:chOff x="0" y="0"/>
          <a:chExt cx="0" cy="0"/>
        </a:xfrm>
      </p:grpSpPr>
      <p:sp>
        <p:nvSpPr>
          <p:cNvPr id="8" name="Прямоугольник 21">
            <a:extLst>
              <a:ext uri="{FF2B5EF4-FFF2-40B4-BE49-F238E27FC236}">
                <a16:creationId xmlns:a16="http://schemas.microsoft.com/office/drawing/2014/main" id="{B3DE99BA-2555-4ED3-A990-CFEFFA9A7B77}"/>
              </a:ext>
            </a:extLst>
          </p:cNvPr>
          <p:cNvSpPr/>
          <p:nvPr userDrawn="1"/>
        </p:nvSpPr>
        <p:spPr>
          <a:xfrm>
            <a:off x="0" y="1270546"/>
            <a:ext cx="9144000" cy="34071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grpSp>
        <p:nvGrpSpPr>
          <p:cNvPr id="9" name="Группа 126">
            <a:extLst>
              <a:ext uri="{FF2B5EF4-FFF2-40B4-BE49-F238E27FC236}">
                <a16:creationId xmlns:a16="http://schemas.microsoft.com/office/drawing/2014/main" id="{A048296C-7F5D-463E-AC7F-FD26BAB620A2}"/>
              </a:ext>
            </a:extLst>
          </p:cNvPr>
          <p:cNvGrpSpPr/>
          <p:nvPr userDrawn="1"/>
        </p:nvGrpSpPr>
        <p:grpSpPr>
          <a:xfrm>
            <a:off x="6867105" y="978758"/>
            <a:ext cx="1812965" cy="3455499"/>
            <a:chOff x="-3543473" y="-4875014"/>
            <a:chExt cx="3414713" cy="6508750"/>
          </a:xfrm>
          <a:effectLst/>
        </p:grpSpPr>
        <p:sp>
          <p:nvSpPr>
            <p:cNvPr id="10" name="Freeform 5">
              <a:extLst>
                <a:ext uri="{FF2B5EF4-FFF2-40B4-BE49-F238E27FC236}">
                  <a16:creationId xmlns:a16="http://schemas.microsoft.com/office/drawing/2014/main" id="{053ECADC-E730-4638-8117-B5EFBC6C8B56}"/>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1" name="Freeform 6">
              <a:extLst>
                <a:ext uri="{FF2B5EF4-FFF2-40B4-BE49-F238E27FC236}">
                  <a16:creationId xmlns:a16="http://schemas.microsoft.com/office/drawing/2014/main" id="{F92AA342-FDBF-4773-A864-2EC8A1B9018D}"/>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2" name="Freeform 8">
              <a:extLst>
                <a:ext uri="{FF2B5EF4-FFF2-40B4-BE49-F238E27FC236}">
                  <a16:creationId xmlns:a16="http://schemas.microsoft.com/office/drawing/2014/main" id="{6DDA3C1A-D117-49A7-B2F5-0BC15C493BF5}"/>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3" name="Freeform 9">
              <a:extLst>
                <a:ext uri="{FF2B5EF4-FFF2-40B4-BE49-F238E27FC236}">
                  <a16:creationId xmlns:a16="http://schemas.microsoft.com/office/drawing/2014/main" id="{C663BA41-6490-4346-8CDE-D7E0BB188AA7}"/>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4" name="Freeform 10">
              <a:extLst>
                <a:ext uri="{FF2B5EF4-FFF2-40B4-BE49-F238E27FC236}">
                  <a16:creationId xmlns:a16="http://schemas.microsoft.com/office/drawing/2014/main" id="{FD3A51B2-5FC5-4E66-8288-B90CA91659D8}"/>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5" name="Freeform 11">
              <a:extLst>
                <a:ext uri="{FF2B5EF4-FFF2-40B4-BE49-F238E27FC236}">
                  <a16:creationId xmlns:a16="http://schemas.microsoft.com/office/drawing/2014/main" id="{927A508E-A941-47D2-96B3-C7917E9C813A}"/>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6" name="Freeform 12">
              <a:extLst>
                <a:ext uri="{FF2B5EF4-FFF2-40B4-BE49-F238E27FC236}">
                  <a16:creationId xmlns:a16="http://schemas.microsoft.com/office/drawing/2014/main" id="{27850805-43AE-46F3-BE9D-728C911AA822}"/>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7" name="Freeform 13">
              <a:extLst>
                <a:ext uri="{FF2B5EF4-FFF2-40B4-BE49-F238E27FC236}">
                  <a16:creationId xmlns:a16="http://schemas.microsoft.com/office/drawing/2014/main" id="{6D1DA30A-F040-4511-BEDD-E9F6982D948D}"/>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8" name="Freeform 14">
              <a:extLst>
                <a:ext uri="{FF2B5EF4-FFF2-40B4-BE49-F238E27FC236}">
                  <a16:creationId xmlns:a16="http://schemas.microsoft.com/office/drawing/2014/main" id="{BF6279BD-6D9D-417D-8C17-FCA6537DD8FA}"/>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9" name="Oval 15">
              <a:extLst>
                <a:ext uri="{FF2B5EF4-FFF2-40B4-BE49-F238E27FC236}">
                  <a16:creationId xmlns:a16="http://schemas.microsoft.com/office/drawing/2014/main" id="{0FB70E9E-2B45-4016-ADD4-6DC47144EF9F}"/>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0" name="Oval 16">
              <a:extLst>
                <a:ext uri="{FF2B5EF4-FFF2-40B4-BE49-F238E27FC236}">
                  <a16:creationId xmlns:a16="http://schemas.microsoft.com/office/drawing/2014/main" id="{243581DB-E17B-47E5-94B0-9BBAE3BBC326}"/>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1" name="Oval 17">
              <a:extLst>
                <a:ext uri="{FF2B5EF4-FFF2-40B4-BE49-F238E27FC236}">
                  <a16:creationId xmlns:a16="http://schemas.microsoft.com/office/drawing/2014/main" id="{8BB89B5B-E1D6-4477-B69D-4D92C30B3C85}"/>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2" name="Oval 18">
              <a:extLst>
                <a:ext uri="{FF2B5EF4-FFF2-40B4-BE49-F238E27FC236}">
                  <a16:creationId xmlns:a16="http://schemas.microsoft.com/office/drawing/2014/main" id="{2677AA83-6C11-4AAA-8A1C-38CE3E0EB5CB}"/>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3" name="Oval 19">
              <a:extLst>
                <a:ext uri="{FF2B5EF4-FFF2-40B4-BE49-F238E27FC236}">
                  <a16:creationId xmlns:a16="http://schemas.microsoft.com/office/drawing/2014/main" id="{347498A8-8317-4156-9C67-B2F30043DABE}"/>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4" name="Oval 20">
              <a:extLst>
                <a:ext uri="{FF2B5EF4-FFF2-40B4-BE49-F238E27FC236}">
                  <a16:creationId xmlns:a16="http://schemas.microsoft.com/office/drawing/2014/main" id="{8784B471-FC6B-449B-AF55-86EE3923E0B9}"/>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5" name="Oval 21">
              <a:extLst>
                <a:ext uri="{FF2B5EF4-FFF2-40B4-BE49-F238E27FC236}">
                  <a16:creationId xmlns:a16="http://schemas.microsoft.com/office/drawing/2014/main" id="{52A4795E-6331-44E7-8C67-ABD853927512}"/>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6" name="Oval 22">
              <a:extLst>
                <a:ext uri="{FF2B5EF4-FFF2-40B4-BE49-F238E27FC236}">
                  <a16:creationId xmlns:a16="http://schemas.microsoft.com/office/drawing/2014/main" id="{EB91F46B-7A8E-4D7C-B0DA-30F25821CD1F}"/>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7" name="Oval 23">
              <a:extLst>
                <a:ext uri="{FF2B5EF4-FFF2-40B4-BE49-F238E27FC236}">
                  <a16:creationId xmlns:a16="http://schemas.microsoft.com/office/drawing/2014/main" id="{30A8B285-000F-410E-80D1-853148CA5F23}"/>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8" name="Oval 24">
              <a:extLst>
                <a:ext uri="{FF2B5EF4-FFF2-40B4-BE49-F238E27FC236}">
                  <a16:creationId xmlns:a16="http://schemas.microsoft.com/office/drawing/2014/main" id="{4DF59777-F379-4826-AF5D-98521043484B}"/>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9" name="Freeform 25">
              <a:extLst>
                <a:ext uri="{FF2B5EF4-FFF2-40B4-BE49-F238E27FC236}">
                  <a16:creationId xmlns:a16="http://schemas.microsoft.com/office/drawing/2014/main" id="{E93CF105-6846-4A8F-9B6E-62CDA17E34B2}"/>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0" name="Freeform 26">
              <a:extLst>
                <a:ext uri="{FF2B5EF4-FFF2-40B4-BE49-F238E27FC236}">
                  <a16:creationId xmlns:a16="http://schemas.microsoft.com/office/drawing/2014/main" id="{0EEF56BE-3D56-4316-AF3C-F9585325BF2E}"/>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1" name="Freeform 27">
              <a:extLst>
                <a:ext uri="{FF2B5EF4-FFF2-40B4-BE49-F238E27FC236}">
                  <a16:creationId xmlns:a16="http://schemas.microsoft.com/office/drawing/2014/main" id="{65D6B545-272C-443C-9575-39B093AADED0}"/>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2" name="Freeform 28">
              <a:extLst>
                <a:ext uri="{FF2B5EF4-FFF2-40B4-BE49-F238E27FC236}">
                  <a16:creationId xmlns:a16="http://schemas.microsoft.com/office/drawing/2014/main" id="{1EABF3EB-E3FD-44A9-90BC-3955DBC6363D}"/>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3" name="Freeform 29">
              <a:extLst>
                <a:ext uri="{FF2B5EF4-FFF2-40B4-BE49-F238E27FC236}">
                  <a16:creationId xmlns:a16="http://schemas.microsoft.com/office/drawing/2014/main" id="{DF33744E-00AC-4BF9-8670-3059AF54BB6A}"/>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4" name="Rectangle 30">
              <a:extLst>
                <a:ext uri="{FF2B5EF4-FFF2-40B4-BE49-F238E27FC236}">
                  <a16:creationId xmlns:a16="http://schemas.microsoft.com/office/drawing/2014/main" id="{C2DFAF6C-6FC4-47D7-B4B1-A6AD11F1ADA4}"/>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5" name="Rectangle 31">
              <a:extLst>
                <a:ext uri="{FF2B5EF4-FFF2-40B4-BE49-F238E27FC236}">
                  <a16:creationId xmlns:a16="http://schemas.microsoft.com/office/drawing/2014/main" id="{CE04325F-86D7-4E04-8DE2-3DDF2EA7C798}"/>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6" name="Rectangle 32">
              <a:extLst>
                <a:ext uri="{FF2B5EF4-FFF2-40B4-BE49-F238E27FC236}">
                  <a16:creationId xmlns:a16="http://schemas.microsoft.com/office/drawing/2014/main" id="{4A9C54E8-3EA9-41C4-8212-687B23BEC974}"/>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7" name="Rectangle 33">
              <a:extLst>
                <a:ext uri="{FF2B5EF4-FFF2-40B4-BE49-F238E27FC236}">
                  <a16:creationId xmlns:a16="http://schemas.microsoft.com/office/drawing/2014/main" id="{5CFC10DA-A4F5-4C72-B697-4CEA542545D7}"/>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grpSp>
        <p:nvGrpSpPr>
          <p:cNvPr id="38" name="Группа 155">
            <a:extLst>
              <a:ext uri="{FF2B5EF4-FFF2-40B4-BE49-F238E27FC236}">
                <a16:creationId xmlns:a16="http://schemas.microsoft.com/office/drawing/2014/main" id="{51B78E1D-93A7-40F4-A31F-D08FDE96F408}"/>
              </a:ext>
            </a:extLst>
          </p:cNvPr>
          <p:cNvGrpSpPr/>
          <p:nvPr userDrawn="1"/>
        </p:nvGrpSpPr>
        <p:grpSpPr>
          <a:xfrm>
            <a:off x="3626957" y="978758"/>
            <a:ext cx="1812965" cy="3455499"/>
            <a:chOff x="-3543473" y="-4875014"/>
            <a:chExt cx="3414713" cy="6508750"/>
          </a:xfrm>
          <a:effectLst/>
        </p:grpSpPr>
        <p:sp>
          <p:nvSpPr>
            <p:cNvPr id="39" name="Freeform 5">
              <a:extLst>
                <a:ext uri="{FF2B5EF4-FFF2-40B4-BE49-F238E27FC236}">
                  <a16:creationId xmlns:a16="http://schemas.microsoft.com/office/drawing/2014/main" id="{FFE1DF11-8D6D-40E7-BC59-568ECEC7AD2B}"/>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0" name="Freeform 6">
              <a:extLst>
                <a:ext uri="{FF2B5EF4-FFF2-40B4-BE49-F238E27FC236}">
                  <a16:creationId xmlns:a16="http://schemas.microsoft.com/office/drawing/2014/main" id="{F313F226-EB05-4D8F-B7CC-965931E17B12}"/>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1" name="Freeform 8">
              <a:extLst>
                <a:ext uri="{FF2B5EF4-FFF2-40B4-BE49-F238E27FC236}">
                  <a16:creationId xmlns:a16="http://schemas.microsoft.com/office/drawing/2014/main" id="{996A4164-A975-4B78-A778-64AB1EC5B123}"/>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2" name="Freeform 9">
              <a:extLst>
                <a:ext uri="{FF2B5EF4-FFF2-40B4-BE49-F238E27FC236}">
                  <a16:creationId xmlns:a16="http://schemas.microsoft.com/office/drawing/2014/main" id="{922F339C-8B7D-488B-8DC2-355CC53425C1}"/>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3" name="Freeform 10">
              <a:extLst>
                <a:ext uri="{FF2B5EF4-FFF2-40B4-BE49-F238E27FC236}">
                  <a16:creationId xmlns:a16="http://schemas.microsoft.com/office/drawing/2014/main" id="{FDF5369B-9B2B-476A-9782-2DAAA63D49DA}"/>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4" name="Freeform 11">
              <a:extLst>
                <a:ext uri="{FF2B5EF4-FFF2-40B4-BE49-F238E27FC236}">
                  <a16:creationId xmlns:a16="http://schemas.microsoft.com/office/drawing/2014/main" id="{8593727A-4668-48B2-A3F8-32949A0BAC08}"/>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5" name="Freeform 12">
              <a:extLst>
                <a:ext uri="{FF2B5EF4-FFF2-40B4-BE49-F238E27FC236}">
                  <a16:creationId xmlns:a16="http://schemas.microsoft.com/office/drawing/2014/main" id="{92AD8A6B-3E1E-4B5C-A361-CB5703AA2D0C}"/>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6" name="Freeform 13">
              <a:extLst>
                <a:ext uri="{FF2B5EF4-FFF2-40B4-BE49-F238E27FC236}">
                  <a16:creationId xmlns:a16="http://schemas.microsoft.com/office/drawing/2014/main" id="{21B01521-9DCB-494A-B582-43674F799561}"/>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7" name="Freeform 14">
              <a:extLst>
                <a:ext uri="{FF2B5EF4-FFF2-40B4-BE49-F238E27FC236}">
                  <a16:creationId xmlns:a16="http://schemas.microsoft.com/office/drawing/2014/main" id="{4D3CCE09-68ED-4D73-B6D8-4C6685E886AA}"/>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8" name="Oval 15">
              <a:extLst>
                <a:ext uri="{FF2B5EF4-FFF2-40B4-BE49-F238E27FC236}">
                  <a16:creationId xmlns:a16="http://schemas.microsoft.com/office/drawing/2014/main" id="{5CCEBBBF-7C7F-45AC-8A82-67EEC91F5756}"/>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9" name="Oval 16">
              <a:extLst>
                <a:ext uri="{FF2B5EF4-FFF2-40B4-BE49-F238E27FC236}">
                  <a16:creationId xmlns:a16="http://schemas.microsoft.com/office/drawing/2014/main" id="{8ADCA090-F429-40F8-81B3-BF588CE45ECF}"/>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0" name="Oval 17">
              <a:extLst>
                <a:ext uri="{FF2B5EF4-FFF2-40B4-BE49-F238E27FC236}">
                  <a16:creationId xmlns:a16="http://schemas.microsoft.com/office/drawing/2014/main" id="{C32CD1CD-FE94-4CCB-B5E4-FFC37CCD3E43}"/>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1" name="Oval 18">
              <a:extLst>
                <a:ext uri="{FF2B5EF4-FFF2-40B4-BE49-F238E27FC236}">
                  <a16:creationId xmlns:a16="http://schemas.microsoft.com/office/drawing/2014/main" id="{4F565520-F27C-4A8D-A8D2-5C279A5544E7}"/>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2" name="Oval 19">
              <a:extLst>
                <a:ext uri="{FF2B5EF4-FFF2-40B4-BE49-F238E27FC236}">
                  <a16:creationId xmlns:a16="http://schemas.microsoft.com/office/drawing/2014/main" id="{89C10A88-A3A5-434E-92C0-BB7F9D5D6059}"/>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3" name="Oval 20">
              <a:extLst>
                <a:ext uri="{FF2B5EF4-FFF2-40B4-BE49-F238E27FC236}">
                  <a16:creationId xmlns:a16="http://schemas.microsoft.com/office/drawing/2014/main" id="{397D51FF-E6DA-4FC0-B26D-F2389C1C180C}"/>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4" name="Oval 21">
              <a:extLst>
                <a:ext uri="{FF2B5EF4-FFF2-40B4-BE49-F238E27FC236}">
                  <a16:creationId xmlns:a16="http://schemas.microsoft.com/office/drawing/2014/main" id="{51B9E20D-548C-4ED4-B37F-0CAC17D85B32}"/>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5" name="Oval 22">
              <a:extLst>
                <a:ext uri="{FF2B5EF4-FFF2-40B4-BE49-F238E27FC236}">
                  <a16:creationId xmlns:a16="http://schemas.microsoft.com/office/drawing/2014/main" id="{BB6FD23F-628C-4178-8825-A36908DB41A9}"/>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6" name="Oval 23">
              <a:extLst>
                <a:ext uri="{FF2B5EF4-FFF2-40B4-BE49-F238E27FC236}">
                  <a16:creationId xmlns:a16="http://schemas.microsoft.com/office/drawing/2014/main" id="{74EB880B-4772-409F-9427-3C24AC129042}"/>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7" name="Oval 24">
              <a:extLst>
                <a:ext uri="{FF2B5EF4-FFF2-40B4-BE49-F238E27FC236}">
                  <a16:creationId xmlns:a16="http://schemas.microsoft.com/office/drawing/2014/main" id="{5192193E-BC04-409B-A12A-9EC98D2D1B24}"/>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8" name="Freeform 25">
              <a:extLst>
                <a:ext uri="{FF2B5EF4-FFF2-40B4-BE49-F238E27FC236}">
                  <a16:creationId xmlns:a16="http://schemas.microsoft.com/office/drawing/2014/main" id="{2A7F1686-C350-4AC3-9FE3-C34073AC1731}"/>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9" name="Freeform 26">
              <a:extLst>
                <a:ext uri="{FF2B5EF4-FFF2-40B4-BE49-F238E27FC236}">
                  <a16:creationId xmlns:a16="http://schemas.microsoft.com/office/drawing/2014/main" id="{8F54CFF4-283F-4F17-9D91-E8BB3503C7B5}"/>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0" name="Freeform 27">
              <a:extLst>
                <a:ext uri="{FF2B5EF4-FFF2-40B4-BE49-F238E27FC236}">
                  <a16:creationId xmlns:a16="http://schemas.microsoft.com/office/drawing/2014/main" id="{4A3FB082-3DE9-4BC4-8718-EFC7DBBA220F}"/>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1" name="Freeform 28">
              <a:extLst>
                <a:ext uri="{FF2B5EF4-FFF2-40B4-BE49-F238E27FC236}">
                  <a16:creationId xmlns:a16="http://schemas.microsoft.com/office/drawing/2014/main" id="{8436467B-8914-422C-9469-05E8BDF3E38C}"/>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2" name="Freeform 29">
              <a:extLst>
                <a:ext uri="{FF2B5EF4-FFF2-40B4-BE49-F238E27FC236}">
                  <a16:creationId xmlns:a16="http://schemas.microsoft.com/office/drawing/2014/main" id="{9A17E4B3-7C71-4B00-9805-B46DE126EA05}"/>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3" name="Rectangle 30">
              <a:extLst>
                <a:ext uri="{FF2B5EF4-FFF2-40B4-BE49-F238E27FC236}">
                  <a16:creationId xmlns:a16="http://schemas.microsoft.com/office/drawing/2014/main" id="{9DE3C726-D714-4EDF-BBEA-00C3D77F2A40}"/>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4" name="Rectangle 31">
              <a:extLst>
                <a:ext uri="{FF2B5EF4-FFF2-40B4-BE49-F238E27FC236}">
                  <a16:creationId xmlns:a16="http://schemas.microsoft.com/office/drawing/2014/main" id="{023670C0-B321-4C90-BC7A-44033C2B45F4}"/>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5" name="Rectangle 32">
              <a:extLst>
                <a:ext uri="{FF2B5EF4-FFF2-40B4-BE49-F238E27FC236}">
                  <a16:creationId xmlns:a16="http://schemas.microsoft.com/office/drawing/2014/main" id="{A65B4DFD-88E3-4D13-A159-448A498A2951}"/>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6" name="Rectangle 33">
              <a:extLst>
                <a:ext uri="{FF2B5EF4-FFF2-40B4-BE49-F238E27FC236}">
                  <a16:creationId xmlns:a16="http://schemas.microsoft.com/office/drawing/2014/main" id="{7C791AB0-B986-476B-917D-99EF307D386E}"/>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67" name="Freeform 7">
            <a:extLst>
              <a:ext uri="{FF2B5EF4-FFF2-40B4-BE49-F238E27FC236}">
                <a16:creationId xmlns:a16="http://schemas.microsoft.com/office/drawing/2014/main" id="{6EEBB929-53A7-42F8-8771-C778CAFAE0F4}"/>
              </a:ext>
            </a:extLst>
          </p:cNvPr>
          <p:cNvSpPr>
            <a:spLocks noGrp="1"/>
          </p:cNvSpPr>
          <p:nvPr>
            <p:ph type="pic" sz="quarter" idx="30"/>
          </p:nvPr>
        </p:nvSpPr>
        <p:spPr bwMode="auto">
          <a:xfrm>
            <a:off x="6966441" y="1063880"/>
            <a:ext cx="1605624" cy="3285253"/>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
        <p:nvSpPr>
          <p:cNvPr id="68" name="Freeform 7">
            <a:extLst>
              <a:ext uri="{FF2B5EF4-FFF2-40B4-BE49-F238E27FC236}">
                <a16:creationId xmlns:a16="http://schemas.microsoft.com/office/drawing/2014/main" id="{DC4C5B07-50E3-41D7-AE59-14BCDD6EF0BD}"/>
              </a:ext>
            </a:extLst>
          </p:cNvPr>
          <p:cNvSpPr>
            <a:spLocks noGrp="1"/>
          </p:cNvSpPr>
          <p:nvPr>
            <p:ph type="pic" sz="quarter" idx="31"/>
          </p:nvPr>
        </p:nvSpPr>
        <p:spPr bwMode="auto">
          <a:xfrm>
            <a:off x="3726218" y="1063654"/>
            <a:ext cx="1605624" cy="3285253"/>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grpSp>
        <p:nvGrpSpPr>
          <p:cNvPr id="69" name="Группа 184">
            <a:extLst>
              <a:ext uri="{FF2B5EF4-FFF2-40B4-BE49-F238E27FC236}">
                <a16:creationId xmlns:a16="http://schemas.microsoft.com/office/drawing/2014/main" id="{A73DAD4A-6F7E-42DB-992C-0E7C6EF4B200}"/>
              </a:ext>
            </a:extLst>
          </p:cNvPr>
          <p:cNvGrpSpPr/>
          <p:nvPr userDrawn="1"/>
        </p:nvGrpSpPr>
        <p:grpSpPr>
          <a:xfrm>
            <a:off x="5015699" y="465760"/>
            <a:ext cx="2287308" cy="4359594"/>
            <a:chOff x="-3543474" y="-4875029"/>
            <a:chExt cx="3414714" cy="6508770"/>
          </a:xfrm>
          <a:effectLst/>
        </p:grpSpPr>
        <p:sp>
          <p:nvSpPr>
            <p:cNvPr id="70" name="Freeform 5">
              <a:extLst>
                <a:ext uri="{FF2B5EF4-FFF2-40B4-BE49-F238E27FC236}">
                  <a16:creationId xmlns:a16="http://schemas.microsoft.com/office/drawing/2014/main" id="{7F870284-FBEB-4E85-8BDF-759246ED05B2}"/>
                </a:ext>
              </a:extLst>
            </p:cNvPr>
            <p:cNvSpPr>
              <a:spLocks/>
            </p:cNvSpPr>
            <p:nvPr/>
          </p:nvSpPr>
          <p:spPr bwMode="auto">
            <a:xfrm>
              <a:off x="-3514899" y="-4875029"/>
              <a:ext cx="3357564" cy="650877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1" name="Freeform 6">
              <a:extLst>
                <a:ext uri="{FF2B5EF4-FFF2-40B4-BE49-F238E27FC236}">
                  <a16:creationId xmlns:a16="http://schemas.microsoft.com/office/drawing/2014/main" id="{BCB16AD3-7571-4CC0-94BE-8326A52A9142}"/>
                </a:ext>
              </a:extLst>
            </p:cNvPr>
            <p:cNvSpPr>
              <a:spLocks noEditPoints="1"/>
            </p:cNvSpPr>
            <p:nvPr/>
          </p:nvSpPr>
          <p:spPr bwMode="auto">
            <a:xfrm>
              <a:off x="-3456161" y="-4816291"/>
              <a:ext cx="3240089" cy="639129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2" name="Freeform 8">
              <a:extLst>
                <a:ext uri="{FF2B5EF4-FFF2-40B4-BE49-F238E27FC236}">
                  <a16:creationId xmlns:a16="http://schemas.microsoft.com/office/drawing/2014/main" id="{F4D84CCC-C72C-4217-B1D7-DAA9C06100F4}"/>
                </a:ext>
              </a:extLst>
            </p:cNvPr>
            <p:cNvSpPr>
              <a:spLocks/>
            </p:cNvSpPr>
            <p:nvPr/>
          </p:nvSpPr>
          <p:spPr bwMode="auto">
            <a:xfrm>
              <a:off x="-2030586" y="-4679765"/>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3" name="Freeform 9">
              <a:extLst>
                <a:ext uri="{FF2B5EF4-FFF2-40B4-BE49-F238E27FC236}">
                  <a16:creationId xmlns:a16="http://schemas.microsoft.com/office/drawing/2014/main" id="{80BD5B8C-C2E5-4184-BC35-E8AF2262EDD8}"/>
                </a:ext>
              </a:extLst>
            </p:cNvPr>
            <p:cNvSpPr>
              <a:spLocks/>
            </p:cNvSpPr>
            <p:nvPr/>
          </p:nvSpPr>
          <p:spPr bwMode="auto">
            <a:xfrm>
              <a:off x="-3543474" y="-3463737"/>
              <a:ext cx="28575" cy="388939"/>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4" name="Freeform 10">
              <a:extLst>
                <a:ext uri="{FF2B5EF4-FFF2-40B4-BE49-F238E27FC236}">
                  <a16:creationId xmlns:a16="http://schemas.microsoft.com/office/drawing/2014/main" id="{6B809883-9CA8-471C-A49B-40B177699428}"/>
                </a:ext>
              </a:extLst>
            </p:cNvPr>
            <p:cNvSpPr>
              <a:spLocks/>
            </p:cNvSpPr>
            <p:nvPr/>
          </p:nvSpPr>
          <p:spPr bwMode="auto">
            <a:xfrm>
              <a:off x="-3543474" y="-3916176"/>
              <a:ext cx="28575" cy="209551"/>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5" name="Freeform 11">
              <a:extLst>
                <a:ext uri="{FF2B5EF4-FFF2-40B4-BE49-F238E27FC236}">
                  <a16:creationId xmlns:a16="http://schemas.microsoft.com/office/drawing/2014/main" id="{B04F2FC6-4CE3-44F4-9E51-B4B7EF9576F8}"/>
                </a:ext>
              </a:extLst>
            </p:cNvPr>
            <p:cNvSpPr>
              <a:spLocks/>
            </p:cNvSpPr>
            <p:nvPr/>
          </p:nvSpPr>
          <p:spPr bwMode="auto">
            <a:xfrm>
              <a:off x="-3543474" y="-2943035"/>
              <a:ext cx="28575" cy="388939"/>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6" name="Freeform 12">
              <a:extLst>
                <a:ext uri="{FF2B5EF4-FFF2-40B4-BE49-F238E27FC236}">
                  <a16:creationId xmlns:a16="http://schemas.microsoft.com/office/drawing/2014/main" id="{B4652012-F362-424E-8E48-4C19CC8C33F5}"/>
                </a:ext>
              </a:extLst>
            </p:cNvPr>
            <p:cNvSpPr>
              <a:spLocks/>
            </p:cNvSpPr>
            <p:nvPr/>
          </p:nvSpPr>
          <p:spPr bwMode="auto">
            <a:xfrm>
              <a:off x="-3514899" y="1141615"/>
              <a:ext cx="3357564" cy="492126"/>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7" name="Freeform 13">
              <a:extLst>
                <a:ext uri="{FF2B5EF4-FFF2-40B4-BE49-F238E27FC236}">
                  <a16:creationId xmlns:a16="http://schemas.microsoft.com/office/drawing/2014/main" id="{403F3DE0-7711-4553-A00C-DD299EF39DAD}"/>
                </a:ext>
              </a:extLst>
            </p:cNvPr>
            <p:cNvSpPr>
              <a:spLocks/>
            </p:cNvSpPr>
            <p:nvPr/>
          </p:nvSpPr>
          <p:spPr bwMode="auto">
            <a:xfrm>
              <a:off x="-3514899" y="-4875029"/>
              <a:ext cx="3357564" cy="492126"/>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8" name="Freeform 14">
              <a:extLst>
                <a:ext uri="{FF2B5EF4-FFF2-40B4-BE49-F238E27FC236}">
                  <a16:creationId xmlns:a16="http://schemas.microsoft.com/office/drawing/2014/main" id="{DDCA2B92-D1F3-4677-B1B8-5BCE215127B7}"/>
                </a:ext>
              </a:extLst>
            </p:cNvPr>
            <p:cNvSpPr>
              <a:spLocks/>
            </p:cNvSpPr>
            <p:nvPr/>
          </p:nvSpPr>
          <p:spPr bwMode="auto">
            <a:xfrm>
              <a:off x="-2030586" y="-4679766"/>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9" name="Oval 15">
              <a:extLst>
                <a:ext uri="{FF2B5EF4-FFF2-40B4-BE49-F238E27FC236}">
                  <a16:creationId xmlns:a16="http://schemas.microsoft.com/office/drawing/2014/main" id="{A5B87625-0852-4B02-8D66-B0F655B7BA86}"/>
                </a:ext>
              </a:extLst>
            </p:cNvPr>
            <p:cNvSpPr>
              <a:spLocks noChangeArrowheads="1"/>
            </p:cNvSpPr>
            <p:nvPr/>
          </p:nvSpPr>
          <p:spPr bwMode="auto">
            <a:xfrm>
              <a:off x="-2214735" y="-4694054"/>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0" name="Oval 16">
              <a:extLst>
                <a:ext uri="{FF2B5EF4-FFF2-40B4-BE49-F238E27FC236}">
                  <a16:creationId xmlns:a16="http://schemas.microsoft.com/office/drawing/2014/main" id="{4A9A7993-26E0-4FED-B4B2-B94C5B9685BF}"/>
                </a:ext>
              </a:extLst>
            </p:cNvPr>
            <p:cNvSpPr>
              <a:spLocks noChangeArrowheads="1"/>
            </p:cNvSpPr>
            <p:nvPr/>
          </p:nvSpPr>
          <p:spPr bwMode="auto">
            <a:xfrm>
              <a:off x="-2195686" y="-4675004"/>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1" name="Oval 17">
              <a:extLst>
                <a:ext uri="{FF2B5EF4-FFF2-40B4-BE49-F238E27FC236}">
                  <a16:creationId xmlns:a16="http://schemas.microsoft.com/office/drawing/2014/main" id="{68308D50-8F81-4022-8E5C-9BBC7BA30802}"/>
                </a:ext>
              </a:extLst>
            </p:cNvPr>
            <p:cNvSpPr>
              <a:spLocks noChangeArrowheads="1"/>
            </p:cNvSpPr>
            <p:nvPr/>
          </p:nvSpPr>
          <p:spPr bwMode="auto">
            <a:xfrm>
              <a:off x="-2483024" y="-4714691"/>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2" name="Oval 18">
              <a:extLst>
                <a:ext uri="{FF2B5EF4-FFF2-40B4-BE49-F238E27FC236}">
                  <a16:creationId xmlns:a16="http://schemas.microsoft.com/office/drawing/2014/main" id="{5FEAFC20-F747-4510-A4DF-8C55DC16A2BD}"/>
                </a:ext>
              </a:extLst>
            </p:cNvPr>
            <p:cNvSpPr>
              <a:spLocks noChangeArrowheads="1"/>
            </p:cNvSpPr>
            <p:nvPr/>
          </p:nvSpPr>
          <p:spPr bwMode="auto">
            <a:xfrm>
              <a:off x="-2459210" y="-4694054"/>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3" name="Oval 19">
              <a:extLst>
                <a:ext uri="{FF2B5EF4-FFF2-40B4-BE49-F238E27FC236}">
                  <a16:creationId xmlns:a16="http://schemas.microsoft.com/office/drawing/2014/main" id="{D4CAD4C0-F3BA-4A4A-9E73-C2FC54395189}"/>
                </a:ext>
              </a:extLst>
            </p:cNvPr>
            <p:cNvSpPr>
              <a:spLocks noChangeArrowheads="1"/>
            </p:cNvSpPr>
            <p:nvPr/>
          </p:nvSpPr>
          <p:spPr bwMode="auto">
            <a:xfrm>
              <a:off x="-2433810" y="-4670240"/>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4" name="Oval 20">
              <a:extLst>
                <a:ext uri="{FF2B5EF4-FFF2-40B4-BE49-F238E27FC236}">
                  <a16:creationId xmlns:a16="http://schemas.microsoft.com/office/drawing/2014/main" id="{BBD7D811-6A31-49FF-ACE0-05D34BECAC63}"/>
                </a:ext>
              </a:extLst>
            </p:cNvPr>
            <p:cNvSpPr>
              <a:spLocks noChangeArrowheads="1"/>
            </p:cNvSpPr>
            <p:nvPr/>
          </p:nvSpPr>
          <p:spPr bwMode="auto">
            <a:xfrm>
              <a:off x="-1559099" y="-4694054"/>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5" name="Oval 21">
              <a:extLst>
                <a:ext uri="{FF2B5EF4-FFF2-40B4-BE49-F238E27FC236}">
                  <a16:creationId xmlns:a16="http://schemas.microsoft.com/office/drawing/2014/main" id="{2C50A87F-800C-48D1-83FC-33A049CBD019}"/>
                </a:ext>
              </a:extLst>
            </p:cNvPr>
            <p:cNvSpPr>
              <a:spLocks noChangeArrowheads="1"/>
            </p:cNvSpPr>
            <p:nvPr/>
          </p:nvSpPr>
          <p:spPr bwMode="auto">
            <a:xfrm>
              <a:off x="-1535285" y="-4675004"/>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6" name="Oval 22">
              <a:extLst>
                <a:ext uri="{FF2B5EF4-FFF2-40B4-BE49-F238E27FC236}">
                  <a16:creationId xmlns:a16="http://schemas.microsoft.com/office/drawing/2014/main" id="{177681EF-E995-4F5A-ADE6-1E0D4A5916CC}"/>
                </a:ext>
              </a:extLst>
            </p:cNvPr>
            <p:cNvSpPr>
              <a:spLocks noChangeArrowheads="1"/>
            </p:cNvSpPr>
            <p:nvPr/>
          </p:nvSpPr>
          <p:spPr bwMode="auto">
            <a:xfrm>
              <a:off x="-1330498" y="-4714691"/>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7" name="Oval 23">
              <a:extLst>
                <a:ext uri="{FF2B5EF4-FFF2-40B4-BE49-F238E27FC236}">
                  <a16:creationId xmlns:a16="http://schemas.microsoft.com/office/drawing/2014/main" id="{FBAA2201-7D2A-42B3-8D79-7F9D81E1E8D9}"/>
                </a:ext>
              </a:extLst>
            </p:cNvPr>
            <p:cNvSpPr>
              <a:spLocks noChangeArrowheads="1"/>
            </p:cNvSpPr>
            <p:nvPr/>
          </p:nvSpPr>
          <p:spPr bwMode="auto">
            <a:xfrm>
              <a:off x="-1311448" y="-4694054"/>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8" name="Oval 24">
              <a:extLst>
                <a:ext uri="{FF2B5EF4-FFF2-40B4-BE49-F238E27FC236}">
                  <a16:creationId xmlns:a16="http://schemas.microsoft.com/office/drawing/2014/main" id="{2F111A11-F006-407D-9223-0DC37AE0967A}"/>
                </a:ext>
              </a:extLst>
            </p:cNvPr>
            <p:cNvSpPr>
              <a:spLocks noChangeArrowheads="1"/>
            </p:cNvSpPr>
            <p:nvPr/>
          </p:nvSpPr>
          <p:spPr bwMode="auto">
            <a:xfrm>
              <a:off x="-1286048" y="-4670241"/>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9" name="Freeform 25">
              <a:extLst>
                <a:ext uri="{FF2B5EF4-FFF2-40B4-BE49-F238E27FC236}">
                  <a16:creationId xmlns:a16="http://schemas.microsoft.com/office/drawing/2014/main" id="{9322A272-C0A9-4E1A-A267-771FFF0D9005}"/>
                </a:ext>
              </a:extLst>
            </p:cNvPr>
            <p:cNvSpPr>
              <a:spLocks/>
            </p:cNvSpPr>
            <p:nvPr/>
          </p:nvSpPr>
          <p:spPr bwMode="auto">
            <a:xfrm>
              <a:off x="-3524424" y="-3916177"/>
              <a:ext cx="9525" cy="209551"/>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0" name="Freeform 26">
              <a:extLst>
                <a:ext uri="{FF2B5EF4-FFF2-40B4-BE49-F238E27FC236}">
                  <a16:creationId xmlns:a16="http://schemas.microsoft.com/office/drawing/2014/main" id="{155B25F2-F34A-4CA9-9999-187805469EED}"/>
                </a:ext>
              </a:extLst>
            </p:cNvPr>
            <p:cNvSpPr>
              <a:spLocks/>
            </p:cNvSpPr>
            <p:nvPr/>
          </p:nvSpPr>
          <p:spPr bwMode="auto">
            <a:xfrm>
              <a:off x="-3524424" y="-3463737"/>
              <a:ext cx="9525" cy="388939"/>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1" name="Freeform 27">
              <a:extLst>
                <a:ext uri="{FF2B5EF4-FFF2-40B4-BE49-F238E27FC236}">
                  <a16:creationId xmlns:a16="http://schemas.microsoft.com/office/drawing/2014/main" id="{7E0F33CB-A556-417E-818F-E850CB4B06D7}"/>
                </a:ext>
              </a:extLst>
            </p:cNvPr>
            <p:cNvSpPr>
              <a:spLocks/>
            </p:cNvSpPr>
            <p:nvPr/>
          </p:nvSpPr>
          <p:spPr bwMode="auto">
            <a:xfrm>
              <a:off x="-3524424" y="-2943035"/>
              <a:ext cx="9525" cy="388939"/>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2" name="Freeform 28">
              <a:extLst>
                <a:ext uri="{FF2B5EF4-FFF2-40B4-BE49-F238E27FC236}">
                  <a16:creationId xmlns:a16="http://schemas.microsoft.com/office/drawing/2014/main" id="{B4AD8304-FF25-4C01-A29C-62B44B2857E6}"/>
                </a:ext>
              </a:extLst>
            </p:cNvPr>
            <p:cNvSpPr>
              <a:spLocks/>
            </p:cNvSpPr>
            <p:nvPr/>
          </p:nvSpPr>
          <p:spPr bwMode="auto">
            <a:xfrm>
              <a:off x="-157335" y="-3089086"/>
              <a:ext cx="28575" cy="787402"/>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3" name="Freeform 29">
              <a:extLst>
                <a:ext uri="{FF2B5EF4-FFF2-40B4-BE49-F238E27FC236}">
                  <a16:creationId xmlns:a16="http://schemas.microsoft.com/office/drawing/2014/main" id="{5B82E5E9-3946-4EFF-8DE7-DE46097A0C17}"/>
                </a:ext>
              </a:extLst>
            </p:cNvPr>
            <p:cNvSpPr>
              <a:spLocks/>
            </p:cNvSpPr>
            <p:nvPr/>
          </p:nvSpPr>
          <p:spPr bwMode="auto">
            <a:xfrm>
              <a:off x="-157335" y="-3089086"/>
              <a:ext cx="9525" cy="787402"/>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4" name="Rectangle 30">
              <a:extLst>
                <a:ext uri="{FF2B5EF4-FFF2-40B4-BE49-F238E27FC236}">
                  <a16:creationId xmlns:a16="http://schemas.microsoft.com/office/drawing/2014/main" id="{1BD3D1AB-5491-4EF6-947D-564E47F34221}"/>
                </a:ext>
              </a:extLst>
            </p:cNvPr>
            <p:cNvSpPr>
              <a:spLocks noChangeArrowheads="1"/>
            </p:cNvSpPr>
            <p:nvPr/>
          </p:nvSpPr>
          <p:spPr bwMode="auto">
            <a:xfrm>
              <a:off x="-225598" y="766964"/>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5" name="Rectangle 31">
              <a:extLst>
                <a:ext uri="{FF2B5EF4-FFF2-40B4-BE49-F238E27FC236}">
                  <a16:creationId xmlns:a16="http://schemas.microsoft.com/office/drawing/2014/main" id="{F5E3270B-6F6B-45B0-86EC-29E7A7125550}"/>
                </a:ext>
              </a:extLst>
            </p:cNvPr>
            <p:cNvSpPr>
              <a:spLocks noChangeArrowheads="1"/>
            </p:cNvSpPr>
            <p:nvPr/>
          </p:nvSpPr>
          <p:spPr bwMode="auto">
            <a:xfrm>
              <a:off x="-3514899" y="766963"/>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6" name="Rectangle 32">
              <a:extLst>
                <a:ext uri="{FF2B5EF4-FFF2-40B4-BE49-F238E27FC236}">
                  <a16:creationId xmlns:a16="http://schemas.microsoft.com/office/drawing/2014/main" id="{BA362EFC-D4BE-45D1-95C0-2DBD5202A2FE}"/>
                </a:ext>
              </a:extLst>
            </p:cNvPr>
            <p:cNvSpPr>
              <a:spLocks noChangeArrowheads="1"/>
            </p:cNvSpPr>
            <p:nvPr/>
          </p:nvSpPr>
          <p:spPr bwMode="auto">
            <a:xfrm>
              <a:off x="-225598" y="-4125716"/>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7" name="Rectangle 33">
              <a:extLst>
                <a:ext uri="{FF2B5EF4-FFF2-40B4-BE49-F238E27FC236}">
                  <a16:creationId xmlns:a16="http://schemas.microsoft.com/office/drawing/2014/main" id="{917968E5-62E8-478F-9A3C-FAC2FDA2EEBD}"/>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98" name="Freeform 7">
            <a:extLst>
              <a:ext uri="{FF2B5EF4-FFF2-40B4-BE49-F238E27FC236}">
                <a16:creationId xmlns:a16="http://schemas.microsoft.com/office/drawing/2014/main" id="{4C7F7092-F2F5-49BD-9BF3-233E4A80C85D}"/>
              </a:ext>
            </a:extLst>
          </p:cNvPr>
          <p:cNvSpPr>
            <a:spLocks noGrp="1"/>
          </p:cNvSpPr>
          <p:nvPr>
            <p:ph type="pic" sz="quarter" idx="29"/>
          </p:nvPr>
        </p:nvSpPr>
        <p:spPr bwMode="auto">
          <a:xfrm>
            <a:off x="5146367" y="573759"/>
            <a:ext cx="2025972" cy="4145321"/>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
        <p:nvSpPr>
          <p:cNvPr id="2" name="Title 1"/>
          <p:cNvSpPr>
            <a:spLocks noGrp="1"/>
          </p:cNvSpPr>
          <p:nvPr>
            <p:ph type="title"/>
          </p:nvPr>
        </p:nvSpPr>
        <p:spPr>
          <a:xfrm>
            <a:off x="382588" y="383309"/>
            <a:ext cx="3132340" cy="360000"/>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3131469" cy="2974133"/>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80302621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1_Title with subtitle and content Layout">
    <p:spTree>
      <p:nvGrpSpPr>
        <p:cNvPr id="1" name=""/>
        <p:cNvGrpSpPr/>
        <p:nvPr/>
      </p:nvGrpSpPr>
      <p:grpSpPr>
        <a:xfrm>
          <a:off x="0" y="0"/>
          <a:ext cx="0" cy="0"/>
          <a:chOff x="0" y="0"/>
          <a:chExt cx="0" cy="0"/>
        </a:xfrm>
      </p:grpSpPr>
      <p:sp>
        <p:nvSpPr>
          <p:cNvPr id="8" name="Прямоугольник 34">
            <a:extLst>
              <a:ext uri="{FF2B5EF4-FFF2-40B4-BE49-F238E27FC236}">
                <a16:creationId xmlns:a16="http://schemas.microsoft.com/office/drawing/2014/main" id="{394B3B32-2383-40C3-8C2F-FAE6BEB7DF0E}"/>
              </a:ext>
            </a:extLst>
          </p:cNvPr>
          <p:cNvSpPr/>
          <p:nvPr userDrawn="1"/>
        </p:nvSpPr>
        <p:spPr>
          <a:xfrm flipV="1">
            <a:off x="0" y="0"/>
            <a:ext cx="9144000" cy="1531898"/>
          </a:xfrm>
          <a:prstGeom prst="rect">
            <a:avLst/>
          </a:prstGeom>
          <a:solidFill>
            <a:srgbClr val="F9F5F1"/>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8" y="383308"/>
            <a:ext cx="3213218" cy="962051"/>
          </a:xfrm>
        </p:spPr>
        <p:txBody>
          <a:bodyPr/>
          <a:lstStyle>
            <a:lvl1pPr>
              <a:defRPr>
                <a:solidFill>
                  <a:schemeClr val="tx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8" y="1893651"/>
            <a:ext cx="3204257" cy="2731928"/>
          </a:xfrm>
        </p:spPr>
        <p:txBody>
          <a:bodyPr/>
          <a:lstStyle/>
          <a:p>
            <a:pPr lvl="0"/>
            <a:r>
              <a:rPr lang="en-US"/>
              <a:t>Edit Master text styles</a:t>
            </a:r>
          </a:p>
          <a:p>
            <a:pPr lvl="1"/>
            <a:r>
              <a:rPr lang="en-US"/>
              <a:t>Second level</a:t>
            </a:r>
          </a:p>
          <a:p>
            <a:pPr lvl="2"/>
            <a:r>
              <a:rPr lang="en-US"/>
              <a:t>Third level</a:t>
            </a:r>
          </a:p>
        </p:txBody>
      </p:sp>
      <p:grpSp>
        <p:nvGrpSpPr>
          <p:cNvPr id="52" name="Группа 113">
            <a:extLst>
              <a:ext uri="{FF2B5EF4-FFF2-40B4-BE49-F238E27FC236}">
                <a16:creationId xmlns:a16="http://schemas.microsoft.com/office/drawing/2014/main" id="{C4912257-2FF5-4D3C-9F13-AD19C842C63E}"/>
              </a:ext>
            </a:extLst>
          </p:cNvPr>
          <p:cNvGrpSpPr/>
          <p:nvPr userDrawn="1"/>
        </p:nvGrpSpPr>
        <p:grpSpPr>
          <a:xfrm>
            <a:off x="3749937" y="600759"/>
            <a:ext cx="2793154" cy="3939319"/>
            <a:chOff x="858665" y="-6595864"/>
            <a:chExt cx="5972175" cy="8423276"/>
          </a:xfrm>
          <a:effectLst>
            <a:reflection blurRad="50800" stA="50000" endPos="8000" dir="5400000" sy="-100000" algn="bl" rotWithShape="0"/>
          </a:effectLst>
        </p:grpSpPr>
        <p:sp>
          <p:nvSpPr>
            <p:cNvPr id="53" name="Freeform 34">
              <a:extLst>
                <a:ext uri="{FF2B5EF4-FFF2-40B4-BE49-F238E27FC236}">
                  <a16:creationId xmlns:a16="http://schemas.microsoft.com/office/drawing/2014/main" id="{C5BD4CFF-37C1-481B-A120-85960087808F}"/>
                </a:ext>
              </a:extLst>
            </p:cNvPr>
            <p:cNvSpPr>
              <a:spLocks/>
            </p:cNvSpPr>
            <p:nvPr/>
          </p:nvSpPr>
          <p:spPr bwMode="auto">
            <a:xfrm>
              <a:off x="892002" y="-6567289"/>
              <a:ext cx="5905500" cy="8361363"/>
            </a:xfrm>
            <a:custGeom>
              <a:avLst/>
              <a:gdLst>
                <a:gd name="T0" fmla="*/ 56 w 1214"/>
                <a:gd name="T1" fmla="*/ 1719 h 1719"/>
                <a:gd name="T2" fmla="*/ 0 w 1214"/>
                <a:gd name="T3" fmla="*/ 1663 h 1719"/>
                <a:gd name="T4" fmla="*/ 0 w 1214"/>
                <a:gd name="T5" fmla="*/ 57 h 1719"/>
                <a:gd name="T6" fmla="*/ 56 w 1214"/>
                <a:gd name="T7" fmla="*/ 0 h 1719"/>
                <a:gd name="T8" fmla="*/ 1158 w 1214"/>
                <a:gd name="T9" fmla="*/ 0 h 1719"/>
                <a:gd name="T10" fmla="*/ 1214 w 1214"/>
                <a:gd name="T11" fmla="*/ 57 h 1719"/>
                <a:gd name="T12" fmla="*/ 1214 w 1214"/>
                <a:gd name="T13" fmla="*/ 1663 h 1719"/>
                <a:gd name="T14" fmla="*/ 1158 w 1214"/>
                <a:gd name="T15" fmla="*/ 1719 h 1719"/>
                <a:gd name="T16" fmla="*/ 56 w 1214"/>
                <a:gd name="T17" fmla="*/ 1719 h 1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4" h="1719">
                  <a:moveTo>
                    <a:pt x="56" y="1719"/>
                  </a:moveTo>
                  <a:cubicBezTo>
                    <a:pt x="25" y="1719"/>
                    <a:pt x="0" y="1694"/>
                    <a:pt x="0" y="1663"/>
                  </a:cubicBezTo>
                  <a:cubicBezTo>
                    <a:pt x="0" y="57"/>
                    <a:pt x="0" y="57"/>
                    <a:pt x="0" y="57"/>
                  </a:cubicBezTo>
                  <a:cubicBezTo>
                    <a:pt x="0" y="26"/>
                    <a:pt x="25" y="0"/>
                    <a:pt x="56" y="0"/>
                  </a:cubicBezTo>
                  <a:cubicBezTo>
                    <a:pt x="1158" y="0"/>
                    <a:pt x="1158" y="0"/>
                    <a:pt x="1158" y="0"/>
                  </a:cubicBezTo>
                  <a:cubicBezTo>
                    <a:pt x="1189" y="0"/>
                    <a:pt x="1214" y="26"/>
                    <a:pt x="1214" y="57"/>
                  </a:cubicBezTo>
                  <a:cubicBezTo>
                    <a:pt x="1214" y="1663"/>
                    <a:pt x="1214" y="1663"/>
                    <a:pt x="1214" y="1663"/>
                  </a:cubicBezTo>
                  <a:cubicBezTo>
                    <a:pt x="1214" y="1694"/>
                    <a:pt x="1189" y="1719"/>
                    <a:pt x="1158" y="1719"/>
                  </a:cubicBezTo>
                  <a:lnTo>
                    <a:pt x="56" y="1719"/>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4" name="Freeform 35">
              <a:extLst>
                <a:ext uri="{FF2B5EF4-FFF2-40B4-BE49-F238E27FC236}">
                  <a16:creationId xmlns:a16="http://schemas.microsoft.com/office/drawing/2014/main" id="{6CE0A69A-8871-46D7-AEEE-E98D29A6050B}"/>
                </a:ext>
              </a:extLst>
            </p:cNvPr>
            <p:cNvSpPr>
              <a:spLocks noEditPoints="1"/>
            </p:cNvSpPr>
            <p:nvPr/>
          </p:nvSpPr>
          <p:spPr bwMode="auto">
            <a:xfrm>
              <a:off x="896765" y="-6557764"/>
              <a:ext cx="5895975" cy="8347075"/>
            </a:xfrm>
            <a:custGeom>
              <a:avLst/>
              <a:gdLst>
                <a:gd name="T0" fmla="*/ 1157 w 1212"/>
                <a:gd name="T1" fmla="*/ 1716 h 1716"/>
                <a:gd name="T2" fmla="*/ 55 w 1212"/>
                <a:gd name="T3" fmla="*/ 1716 h 1716"/>
                <a:gd name="T4" fmla="*/ 0 w 1212"/>
                <a:gd name="T5" fmla="*/ 1661 h 1716"/>
                <a:gd name="T6" fmla="*/ 0 w 1212"/>
                <a:gd name="T7" fmla="*/ 55 h 1716"/>
                <a:gd name="T8" fmla="*/ 55 w 1212"/>
                <a:gd name="T9" fmla="*/ 0 h 1716"/>
                <a:gd name="T10" fmla="*/ 1157 w 1212"/>
                <a:gd name="T11" fmla="*/ 0 h 1716"/>
                <a:gd name="T12" fmla="*/ 1212 w 1212"/>
                <a:gd name="T13" fmla="*/ 55 h 1716"/>
                <a:gd name="T14" fmla="*/ 1212 w 1212"/>
                <a:gd name="T15" fmla="*/ 1661 h 1716"/>
                <a:gd name="T16" fmla="*/ 1157 w 1212"/>
                <a:gd name="T17" fmla="*/ 1716 h 1716"/>
                <a:gd name="T18" fmla="*/ 55 w 1212"/>
                <a:gd name="T19" fmla="*/ 0 h 1716"/>
                <a:gd name="T20" fmla="*/ 1 w 1212"/>
                <a:gd name="T21" fmla="*/ 55 h 1716"/>
                <a:gd name="T22" fmla="*/ 1 w 1212"/>
                <a:gd name="T23" fmla="*/ 1661 h 1716"/>
                <a:gd name="T24" fmla="*/ 55 w 1212"/>
                <a:gd name="T25" fmla="*/ 1715 h 1716"/>
                <a:gd name="T26" fmla="*/ 1157 w 1212"/>
                <a:gd name="T27" fmla="*/ 1715 h 1716"/>
                <a:gd name="T28" fmla="*/ 1211 w 1212"/>
                <a:gd name="T29" fmla="*/ 1661 h 1716"/>
                <a:gd name="T30" fmla="*/ 1211 w 1212"/>
                <a:gd name="T31" fmla="*/ 55 h 1716"/>
                <a:gd name="T32" fmla="*/ 1157 w 1212"/>
                <a:gd name="T33" fmla="*/ 0 h 1716"/>
                <a:gd name="T34" fmla="*/ 55 w 1212"/>
                <a:gd name="T35" fmla="*/ 0 h 1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2" h="1716">
                  <a:moveTo>
                    <a:pt x="1157" y="1716"/>
                  </a:moveTo>
                  <a:cubicBezTo>
                    <a:pt x="55" y="1716"/>
                    <a:pt x="55" y="1716"/>
                    <a:pt x="55" y="1716"/>
                  </a:cubicBezTo>
                  <a:cubicBezTo>
                    <a:pt x="25" y="1716"/>
                    <a:pt x="0" y="1691"/>
                    <a:pt x="0" y="1661"/>
                  </a:cubicBezTo>
                  <a:cubicBezTo>
                    <a:pt x="0" y="55"/>
                    <a:pt x="0" y="55"/>
                    <a:pt x="0" y="55"/>
                  </a:cubicBezTo>
                  <a:cubicBezTo>
                    <a:pt x="0" y="24"/>
                    <a:pt x="25" y="0"/>
                    <a:pt x="55" y="0"/>
                  </a:cubicBezTo>
                  <a:cubicBezTo>
                    <a:pt x="1157" y="0"/>
                    <a:pt x="1157" y="0"/>
                    <a:pt x="1157" y="0"/>
                  </a:cubicBezTo>
                  <a:cubicBezTo>
                    <a:pt x="1187" y="0"/>
                    <a:pt x="1212" y="24"/>
                    <a:pt x="1212" y="55"/>
                  </a:cubicBezTo>
                  <a:cubicBezTo>
                    <a:pt x="1212" y="1661"/>
                    <a:pt x="1212" y="1661"/>
                    <a:pt x="1212" y="1661"/>
                  </a:cubicBezTo>
                  <a:cubicBezTo>
                    <a:pt x="1212" y="1691"/>
                    <a:pt x="1187" y="1716"/>
                    <a:pt x="1157" y="1716"/>
                  </a:cubicBezTo>
                  <a:close/>
                  <a:moveTo>
                    <a:pt x="55" y="0"/>
                  </a:moveTo>
                  <a:cubicBezTo>
                    <a:pt x="25" y="0"/>
                    <a:pt x="1" y="25"/>
                    <a:pt x="1" y="55"/>
                  </a:cubicBezTo>
                  <a:cubicBezTo>
                    <a:pt x="1" y="1661"/>
                    <a:pt x="1" y="1661"/>
                    <a:pt x="1" y="1661"/>
                  </a:cubicBezTo>
                  <a:cubicBezTo>
                    <a:pt x="1" y="1691"/>
                    <a:pt x="25" y="1715"/>
                    <a:pt x="55" y="1715"/>
                  </a:cubicBezTo>
                  <a:cubicBezTo>
                    <a:pt x="1157" y="1715"/>
                    <a:pt x="1157" y="1715"/>
                    <a:pt x="1157" y="1715"/>
                  </a:cubicBezTo>
                  <a:cubicBezTo>
                    <a:pt x="1187" y="1715"/>
                    <a:pt x="1211" y="1691"/>
                    <a:pt x="1211" y="1661"/>
                  </a:cubicBezTo>
                  <a:cubicBezTo>
                    <a:pt x="1211" y="55"/>
                    <a:pt x="1211" y="55"/>
                    <a:pt x="1211" y="55"/>
                  </a:cubicBezTo>
                  <a:cubicBezTo>
                    <a:pt x="1211" y="25"/>
                    <a:pt x="1187" y="0"/>
                    <a:pt x="1157" y="0"/>
                  </a:cubicBezTo>
                  <a:lnTo>
                    <a:pt x="55" y="0"/>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5" name="Freeform 36">
              <a:extLst>
                <a:ext uri="{FF2B5EF4-FFF2-40B4-BE49-F238E27FC236}">
                  <a16:creationId xmlns:a16="http://schemas.microsoft.com/office/drawing/2014/main" id="{2D72861E-7C7A-4DDA-BC13-1C1488D777B7}"/>
                </a:ext>
              </a:extLst>
            </p:cNvPr>
            <p:cNvSpPr>
              <a:spLocks noEditPoints="1"/>
            </p:cNvSpPr>
            <p:nvPr/>
          </p:nvSpPr>
          <p:spPr bwMode="auto">
            <a:xfrm>
              <a:off x="858665" y="-6595864"/>
              <a:ext cx="5972175" cy="8423275"/>
            </a:xfrm>
            <a:custGeom>
              <a:avLst/>
              <a:gdLst>
                <a:gd name="T0" fmla="*/ 1165 w 1228"/>
                <a:gd name="T1" fmla="*/ 0 h 1732"/>
                <a:gd name="T2" fmla="*/ 63 w 1228"/>
                <a:gd name="T3" fmla="*/ 0 h 1732"/>
                <a:gd name="T4" fmla="*/ 0 w 1228"/>
                <a:gd name="T5" fmla="*/ 63 h 1732"/>
                <a:gd name="T6" fmla="*/ 0 w 1228"/>
                <a:gd name="T7" fmla="*/ 1669 h 1732"/>
                <a:gd name="T8" fmla="*/ 63 w 1228"/>
                <a:gd name="T9" fmla="*/ 1732 h 1732"/>
                <a:gd name="T10" fmla="*/ 1165 w 1228"/>
                <a:gd name="T11" fmla="*/ 1732 h 1732"/>
                <a:gd name="T12" fmla="*/ 1228 w 1228"/>
                <a:gd name="T13" fmla="*/ 1669 h 1732"/>
                <a:gd name="T14" fmla="*/ 1228 w 1228"/>
                <a:gd name="T15" fmla="*/ 63 h 1732"/>
                <a:gd name="T16" fmla="*/ 1165 w 1228"/>
                <a:gd name="T17" fmla="*/ 0 h 1732"/>
                <a:gd name="T18" fmla="*/ 1221 w 1228"/>
                <a:gd name="T19" fmla="*/ 1669 h 1732"/>
                <a:gd name="T20" fmla="*/ 1165 w 1228"/>
                <a:gd name="T21" fmla="*/ 1725 h 1732"/>
                <a:gd name="T22" fmla="*/ 63 w 1228"/>
                <a:gd name="T23" fmla="*/ 1725 h 1732"/>
                <a:gd name="T24" fmla="*/ 7 w 1228"/>
                <a:gd name="T25" fmla="*/ 1669 h 1732"/>
                <a:gd name="T26" fmla="*/ 7 w 1228"/>
                <a:gd name="T27" fmla="*/ 63 h 1732"/>
                <a:gd name="T28" fmla="*/ 63 w 1228"/>
                <a:gd name="T29" fmla="*/ 6 h 1732"/>
                <a:gd name="T30" fmla="*/ 1165 w 1228"/>
                <a:gd name="T31" fmla="*/ 6 h 1732"/>
                <a:gd name="T32" fmla="*/ 1221 w 1228"/>
                <a:gd name="T33" fmla="*/ 63 h 1732"/>
                <a:gd name="T34" fmla="*/ 1221 w 1228"/>
                <a:gd name="T35" fmla="*/ 1669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28" h="1732">
                  <a:moveTo>
                    <a:pt x="1165" y="0"/>
                  </a:moveTo>
                  <a:cubicBezTo>
                    <a:pt x="63" y="0"/>
                    <a:pt x="63" y="0"/>
                    <a:pt x="63" y="0"/>
                  </a:cubicBezTo>
                  <a:cubicBezTo>
                    <a:pt x="28" y="0"/>
                    <a:pt x="0" y="28"/>
                    <a:pt x="0" y="63"/>
                  </a:cubicBezTo>
                  <a:cubicBezTo>
                    <a:pt x="0" y="1669"/>
                    <a:pt x="0" y="1669"/>
                    <a:pt x="0" y="1669"/>
                  </a:cubicBezTo>
                  <a:cubicBezTo>
                    <a:pt x="0" y="1703"/>
                    <a:pt x="28" y="1732"/>
                    <a:pt x="63" y="1732"/>
                  </a:cubicBezTo>
                  <a:cubicBezTo>
                    <a:pt x="1165" y="1732"/>
                    <a:pt x="1165" y="1732"/>
                    <a:pt x="1165" y="1732"/>
                  </a:cubicBezTo>
                  <a:cubicBezTo>
                    <a:pt x="1200" y="1732"/>
                    <a:pt x="1228" y="1703"/>
                    <a:pt x="1228" y="1669"/>
                  </a:cubicBezTo>
                  <a:cubicBezTo>
                    <a:pt x="1228" y="63"/>
                    <a:pt x="1228" y="63"/>
                    <a:pt x="1228" y="63"/>
                  </a:cubicBezTo>
                  <a:cubicBezTo>
                    <a:pt x="1228" y="28"/>
                    <a:pt x="1200" y="0"/>
                    <a:pt x="1165" y="0"/>
                  </a:cubicBezTo>
                  <a:close/>
                  <a:moveTo>
                    <a:pt x="1221" y="1669"/>
                  </a:moveTo>
                  <a:cubicBezTo>
                    <a:pt x="1221" y="1700"/>
                    <a:pt x="1196" y="1725"/>
                    <a:pt x="1165" y="1725"/>
                  </a:cubicBezTo>
                  <a:cubicBezTo>
                    <a:pt x="63" y="1725"/>
                    <a:pt x="63" y="1725"/>
                    <a:pt x="63" y="1725"/>
                  </a:cubicBezTo>
                  <a:cubicBezTo>
                    <a:pt x="32" y="1725"/>
                    <a:pt x="7" y="1700"/>
                    <a:pt x="7" y="1669"/>
                  </a:cubicBezTo>
                  <a:cubicBezTo>
                    <a:pt x="7" y="63"/>
                    <a:pt x="7" y="63"/>
                    <a:pt x="7" y="63"/>
                  </a:cubicBezTo>
                  <a:cubicBezTo>
                    <a:pt x="7" y="32"/>
                    <a:pt x="32" y="6"/>
                    <a:pt x="63" y="6"/>
                  </a:cubicBezTo>
                  <a:cubicBezTo>
                    <a:pt x="1165" y="6"/>
                    <a:pt x="1165" y="6"/>
                    <a:pt x="1165" y="6"/>
                  </a:cubicBezTo>
                  <a:cubicBezTo>
                    <a:pt x="1196" y="6"/>
                    <a:pt x="1221" y="32"/>
                    <a:pt x="1221" y="63"/>
                  </a:cubicBezTo>
                  <a:lnTo>
                    <a:pt x="1221" y="1669"/>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6" name="Freeform 37">
              <a:extLst>
                <a:ext uri="{FF2B5EF4-FFF2-40B4-BE49-F238E27FC236}">
                  <a16:creationId xmlns:a16="http://schemas.microsoft.com/office/drawing/2014/main" id="{1AD0090A-182B-4C76-9FD2-74195ED2BF15}"/>
                </a:ext>
              </a:extLst>
            </p:cNvPr>
            <p:cNvSpPr>
              <a:spLocks/>
            </p:cNvSpPr>
            <p:nvPr/>
          </p:nvSpPr>
          <p:spPr bwMode="auto">
            <a:xfrm>
              <a:off x="3651077" y="1278136"/>
              <a:ext cx="388938" cy="346075"/>
            </a:xfrm>
            <a:custGeom>
              <a:avLst/>
              <a:gdLst>
                <a:gd name="T0" fmla="*/ 1 w 80"/>
                <a:gd name="T1" fmla="*/ 42 h 71"/>
                <a:gd name="T2" fmla="*/ 41 w 80"/>
                <a:gd name="T3" fmla="*/ 2 h 71"/>
                <a:gd name="T4" fmla="*/ 80 w 80"/>
                <a:gd name="T5" fmla="*/ 41 h 71"/>
                <a:gd name="T6" fmla="*/ 80 w 80"/>
                <a:gd name="T7" fmla="*/ 40 h 71"/>
                <a:gd name="T8" fmla="*/ 40 w 80"/>
                <a:gd name="T9" fmla="*/ 0 h 71"/>
                <a:gd name="T10" fmla="*/ 0 w 80"/>
                <a:gd name="T11" fmla="*/ 40 h 71"/>
                <a:gd name="T12" fmla="*/ 15 w 80"/>
                <a:gd name="T13" fmla="*/ 71 h 71"/>
                <a:gd name="T14" fmla="*/ 1 w 80"/>
                <a:gd name="T15" fmla="*/ 42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71">
                  <a:moveTo>
                    <a:pt x="1" y="42"/>
                  </a:moveTo>
                  <a:cubicBezTo>
                    <a:pt x="1" y="20"/>
                    <a:pt x="19" y="2"/>
                    <a:pt x="41" y="2"/>
                  </a:cubicBezTo>
                  <a:cubicBezTo>
                    <a:pt x="62" y="2"/>
                    <a:pt x="80" y="19"/>
                    <a:pt x="80" y="41"/>
                  </a:cubicBezTo>
                  <a:cubicBezTo>
                    <a:pt x="80" y="41"/>
                    <a:pt x="80" y="40"/>
                    <a:pt x="80" y="40"/>
                  </a:cubicBezTo>
                  <a:cubicBezTo>
                    <a:pt x="80" y="18"/>
                    <a:pt x="62" y="0"/>
                    <a:pt x="40" y="0"/>
                  </a:cubicBezTo>
                  <a:cubicBezTo>
                    <a:pt x="18" y="0"/>
                    <a:pt x="0" y="18"/>
                    <a:pt x="0" y="40"/>
                  </a:cubicBezTo>
                  <a:cubicBezTo>
                    <a:pt x="0" y="53"/>
                    <a:pt x="6" y="64"/>
                    <a:pt x="15" y="71"/>
                  </a:cubicBezTo>
                  <a:cubicBezTo>
                    <a:pt x="6" y="64"/>
                    <a:pt x="1" y="53"/>
                    <a:pt x="1" y="42"/>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7" name="Freeform 38">
              <a:extLst>
                <a:ext uri="{FF2B5EF4-FFF2-40B4-BE49-F238E27FC236}">
                  <a16:creationId xmlns:a16="http://schemas.microsoft.com/office/drawing/2014/main" id="{BC2E1EF4-85B1-4761-B5C9-7D02E138CA97}"/>
                </a:ext>
              </a:extLst>
            </p:cNvPr>
            <p:cNvSpPr>
              <a:spLocks/>
            </p:cNvSpPr>
            <p:nvPr/>
          </p:nvSpPr>
          <p:spPr bwMode="auto">
            <a:xfrm>
              <a:off x="3665365" y="1341636"/>
              <a:ext cx="369888" cy="330200"/>
            </a:xfrm>
            <a:custGeom>
              <a:avLst/>
              <a:gdLst>
                <a:gd name="T0" fmla="*/ 75 w 76"/>
                <a:gd name="T1" fmla="*/ 28 h 68"/>
                <a:gd name="T2" fmla="*/ 37 w 76"/>
                <a:gd name="T3" fmla="*/ 66 h 68"/>
                <a:gd name="T4" fmla="*/ 0 w 76"/>
                <a:gd name="T5" fmla="*/ 29 h 68"/>
                <a:gd name="T6" fmla="*/ 0 w 76"/>
                <a:gd name="T7" fmla="*/ 30 h 68"/>
                <a:gd name="T8" fmla="*/ 38 w 76"/>
                <a:gd name="T9" fmla="*/ 68 h 68"/>
                <a:gd name="T10" fmla="*/ 76 w 76"/>
                <a:gd name="T11" fmla="*/ 30 h 68"/>
                <a:gd name="T12" fmla="*/ 62 w 76"/>
                <a:gd name="T13" fmla="*/ 0 h 68"/>
                <a:gd name="T14" fmla="*/ 75 w 76"/>
                <a:gd name="T15" fmla="*/ 2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68">
                  <a:moveTo>
                    <a:pt x="75" y="28"/>
                  </a:moveTo>
                  <a:cubicBezTo>
                    <a:pt x="75" y="49"/>
                    <a:pt x="58" y="66"/>
                    <a:pt x="37" y="66"/>
                  </a:cubicBezTo>
                  <a:cubicBezTo>
                    <a:pt x="17" y="66"/>
                    <a:pt x="0" y="50"/>
                    <a:pt x="0" y="29"/>
                  </a:cubicBezTo>
                  <a:cubicBezTo>
                    <a:pt x="0" y="30"/>
                    <a:pt x="0" y="30"/>
                    <a:pt x="0" y="30"/>
                  </a:cubicBezTo>
                  <a:cubicBezTo>
                    <a:pt x="0" y="51"/>
                    <a:pt x="17" y="68"/>
                    <a:pt x="38" y="68"/>
                  </a:cubicBezTo>
                  <a:cubicBezTo>
                    <a:pt x="59" y="68"/>
                    <a:pt x="76" y="51"/>
                    <a:pt x="76" y="30"/>
                  </a:cubicBezTo>
                  <a:cubicBezTo>
                    <a:pt x="76" y="18"/>
                    <a:pt x="71" y="7"/>
                    <a:pt x="62" y="0"/>
                  </a:cubicBezTo>
                  <a:cubicBezTo>
                    <a:pt x="70" y="7"/>
                    <a:pt x="75" y="17"/>
                    <a:pt x="75" y="28"/>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8" name="Oval 39">
              <a:extLst>
                <a:ext uri="{FF2B5EF4-FFF2-40B4-BE49-F238E27FC236}">
                  <a16:creationId xmlns:a16="http://schemas.microsoft.com/office/drawing/2014/main" id="{0665C39F-9BFC-4DAC-85E4-C6B14B37F53A}"/>
                </a:ext>
              </a:extLst>
            </p:cNvPr>
            <p:cNvSpPr>
              <a:spLocks noChangeArrowheads="1"/>
            </p:cNvSpPr>
            <p:nvPr/>
          </p:nvSpPr>
          <p:spPr bwMode="auto">
            <a:xfrm>
              <a:off x="3665365" y="1292424"/>
              <a:ext cx="369888" cy="365125"/>
            </a:xfrm>
            <a:prstGeom prst="ellipse">
              <a:avLst/>
            </a:prstGeom>
            <a:solidFill>
              <a:srgbClr val="F3F3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9" name="Oval 40">
              <a:extLst>
                <a:ext uri="{FF2B5EF4-FFF2-40B4-BE49-F238E27FC236}">
                  <a16:creationId xmlns:a16="http://schemas.microsoft.com/office/drawing/2014/main" id="{304B3003-459F-40E4-8A92-4CDBC7325C4A}"/>
                </a:ext>
              </a:extLst>
            </p:cNvPr>
            <p:cNvSpPr>
              <a:spLocks noChangeArrowheads="1"/>
            </p:cNvSpPr>
            <p:nvPr/>
          </p:nvSpPr>
          <p:spPr bwMode="auto">
            <a:xfrm>
              <a:off x="3786015" y="-6324401"/>
              <a:ext cx="117475" cy="112713"/>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0" name="Oval 41">
              <a:extLst>
                <a:ext uri="{FF2B5EF4-FFF2-40B4-BE49-F238E27FC236}">
                  <a16:creationId xmlns:a16="http://schemas.microsoft.com/office/drawing/2014/main" id="{7E20D0EC-D916-4C39-82B9-9687B6D8DD19}"/>
                </a:ext>
              </a:extLst>
            </p:cNvPr>
            <p:cNvSpPr>
              <a:spLocks noChangeArrowheads="1"/>
            </p:cNvSpPr>
            <p:nvPr/>
          </p:nvSpPr>
          <p:spPr bwMode="auto">
            <a:xfrm>
              <a:off x="3811415" y="-6303764"/>
              <a:ext cx="68263" cy="73025"/>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1" name="Rectangle 42">
              <a:extLst>
                <a:ext uri="{FF2B5EF4-FFF2-40B4-BE49-F238E27FC236}">
                  <a16:creationId xmlns:a16="http://schemas.microsoft.com/office/drawing/2014/main" id="{E66642F0-CFFF-412D-ABE6-901A008D3B6C}"/>
                </a:ext>
              </a:extLst>
            </p:cNvPr>
            <p:cNvSpPr>
              <a:spLocks noChangeArrowheads="1"/>
            </p:cNvSpPr>
            <p:nvPr/>
          </p:nvSpPr>
          <p:spPr bwMode="auto">
            <a:xfrm>
              <a:off x="1203152" y="-5914826"/>
              <a:ext cx="5283200" cy="7067550"/>
            </a:xfrm>
            <a:prstGeom prst="rect">
              <a:avLst/>
            </a:prstGeom>
            <a:solidFill>
              <a:srgbClr val="619C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2" name="Freeform 43">
              <a:extLst>
                <a:ext uri="{FF2B5EF4-FFF2-40B4-BE49-F238E27FC236}">
                  <a16:creationId xmlns:a16="http://schemas.microsoft.com/office/drawing/2014/main" id="{410762F2-33DD-4B4B-B6A2-8153B1C65829}"/>
                </a:ext>
              </a:extLst>
            </p:cNvPr>
            <p:cNvSpPr>
              <a:spLocks/>
            </p:cNvSpPr>
            <p:nvPr/>
          </p:nvSpPr>
          <p:spPr bwMode="auto">
            <a:xfrm>
              <a:off x="858665" y="-6595864"/>
              <a:ext cx="5972175" cy="3014663"/>
            </a:xfrm>
            <a:custGeom>
              <a:avLst/>
              <a:gdLst>
                <a:gd name="T0" fmla="*/ 1165 w 1228"/>
                <a:gd name="T1" fmla="*/ 0 h 620"/>
                <a:gd name="T2" fmla="*/ 63 w 1228"/>
                <a:gd name="T3" fmla="*/ 0 h 620"/>
                <a:gd name="T4" fmla="*/ 0 w 1228"/>
                <a:gd name="T5" fmla="*/ 63 h 620"/>
                <a:gd name="T6" fmla="*/ 0 w 1228"/>
                <a:gd name="T7" fmla="*/ 620 h 620"/>
                <a:gd name="T8" fmla="*/ 7 w 1228"/>
                <a:gd name="T9" fmla="*/ 63 h 620"/>
                <a:gd name="T10" fmla="*/ 63 w 1228"/>
                <a:gd name="T11" fmla="*/ 6 h 620"/>
                <a:gd name="T12" fmla="*/ 1165 w 1228"/>
                <a:gd name="T13" fmla="*/ 6 h 620"/>
                <a:gd name="T14" fmla="*/ 1221 w 1228"/>
                <a:gd name="T15" fmla="*/ 63 h 620"/>
                <a:gd name="T16" fmla="*/ 1228 w 1228"/>
                <a:gd name="T17" fmla="*/ 620 h 620"/>
                <a:gd name="T18" fmla="*/ 1228 w 1228"/>
                <a:gd name="T19" fmla="*/ 63 h 620"/>
                <a:gd name="T20" fmla="*/ 1165 w 1228"/>
                <a:gd name="T21" fmla="*/ 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8" h="620">
                  <a:moveTo>
                    <a:pt x="1165" y="0"/>
                  </a:moveTo>
                  <a:cubicBezTo>
                    <a:pt x="63" y="0"/>
                    <a:pt x="63" y="0"/>
                    <a:pt x="63" y="0"/>
                  </a:cubicBezTo>
                  <a:cubicBezTo>
                    <a:pt x="28" y="0"/>
                    <a:pt x="0" y="28"/>
                    <a:pt x="0" y="63"/>
                  </a:cubicBezTo>
                  <a:cubicBezTo>
                    <a:pt x="0" y="620"/>
                    <a:pt x="0" y="620"/>
                    <a:pt x="0" y="620"/>
                  </a:cubicBezTo>
                  <a:cubicBezTo>
                    <a:pt x="7" y="63"/>
                    <a:pt x="7" y="63"/>
                    <a:pt x="7" y="63"/>
                  </a:cubicBezTo>
                  <a:cubicBezTo>
                    <a:pt x="7" y="32"/>
                    <a:pt x="32" y="6"/>
                    <a:pt x="63" y="6"/>
                  </a:cubicBezTo>
                  <a:cubicBezTo>
                    <a:pt x="1165" y="6"/>
                    <a:pt x="1165" y="6"/>
                    <a:pt x="1165" y="6"/>
                  </a:cubicBezTo>
                  <a:cubicBezTo>
                    <a:pt x="1196" y="6"/>
                    <a:pt x="1221" y="32"/>
                    <a:pt x="1221" y="63"/>
                  </a:cubicBezTo>
                  <a:cubicBezTo>
                    <a:pt x="1228" y="620"/>
                    <a:pt x="1228" y="620"/>
                    <a:pt x="1228" y="620"/>
                  </a:cubicBezTo>
                  <a:cubicBezTo>
                    <a:pt x="1228" y="63"/>
                    <a:pt x="1228" y="63"/>
                    <a:pt x="1228" y="63"/>
                  </a:cubicBezTo>
                  <a:cubicBezTo>
                    <a:pt x="1228" y="28"/>
                    <a:pt x="1200" y="0"/>
                    <a:pt x="1165" y="0"/>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3" name="Freeform 44">
              <a:extLst>
                <a:ext uri="{FF2B5EF4-FFF2-40B4-BE49-F238E27FC236}">
                  <a16:creationId xmlns:a16="http://schemas.microsoft.com/office/drawing/2014/main" id="{CAFB2F98-D4D1-4F98-87CC-B291213FA6A6}"/>
                </a:ext>
              </a:extLst>
            </p:cNvPr>
            <p:cNvSpPr>
              <a:spLocks/>
            </p:cNvSpPr>
            <p:nvPr/>
          </p:nvSpPr>
          <p:spPr bwMode="auto">
            <a:xfrm>
              <a:off x="858665" y="-1187251"/>
              <a:ext cx="5972175" cy="3014663"/>
            </a:xfrm>
            <a:custGeom>
              <a:avLst/>
              <a:gdLst>
                <a:gd name="T0" fmla="*/ 1221 w 1228"/>
                <a:gd name="T1" fmla="*/ 557 h 620"/>
                <a:gd name="T2" fmla="*/ 1165 w 1228"/>
                <a:gd name="T3" fmla="*/ 613 h 620"/>
                <a:gd name="T4" fmla="*/ 63 w 1228"/>
                <a:gd name="T5" fmla="*/ 613 h 620"/>
                <a:gd name="T6" fmla="*/ 7 w 1228"/>
                <a:gd name="T7" fmla="*/ 557 h 620"/>
                <a:gd name="T8" fmla="*/ 0 w 1228"/>
                <a:gd name="T9" fmla="*/ 0 h 620"/>
                <a:gd name="T10" fmla="*/ 0 w 1228"/>
                <a:gd name="T11" fmla="*/ 557 h 620"/>
                <a:gd name="T12" fmla="*/ 63 w 1228"/>
                <a:gd name="T13" fmla="*/ 620 h 620"/>
                <a:gd name="T14" fmla="*/ 1165 w 1228"/>
                <a:gd name="T15" fmla="*/ 620 h 620"/>
                <a:gd name="T16" fmla="*/ 1228 w 1228"/>
                <a:gd name="T17" fmla="*/ 557 h 620"/>
                <a:gd name="T18" fmla="*/ 1228 w 1228"/>
                <a:gd name="T19" fmla="*/ 0 h 620"/>
                <a:gd name="T20" fmla="*/ 1221 w 1228"/>
                <a:gd name="T21" fmla="*/ 557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8" h="620">
                  <a:moveTo>
                    <a:pt x="1221" y="557"/>
                  </a:moveTo>
                  <a:cubicBezTo>
                    <a:pt x="1221" y="588"/>
                    <a:pt x="1196" y="613"/>
                    <a:pt x="1165" y="613"/>
                  </a:cubicBezTo>
                  <a:cubicBezTo>
                    <a:pt x="63" y="613"/>
                    <a:pt x="63" y="613"/>
                    <a:pt x="63" y="613"/>
                  </a:cubicBezTo>
                  <a:cubicBezTo>
                    <a:pt x="32" y="613"/>
                    <a:pt x="7" y="588"/>
                    <a:pt x="7" y="557"/>
                  </a:cubicBezTo>
                  <a:cubicBezTo>
                    <a:pt x="0" y="0"/>
                    <a:pt x="0" y="0"/>
                    <a:pt x="0" y="0"/>
                  </a:cubicBezTo>
                  <a:cubicBezTo>
                    <a:pt x="0" y="557"/>
                    <a:pt x="0" y="557"/>
                    <a:pt x="0" y="557"/>
                  </a:cubicBezTo>
                  <a:cubicBezTo>
                    <a:pt x="0" y="591"/>
                    <a:pt x="28" y="620"/>
                    <a:pt x="63" y="620"/>
                  </a:cubicBezTo>
                  <a:cubicBezTo>
                    <a:pt x="1165" y="620"/>
                    <a:pt x="1165" y="620"/>
                    <a:pt x="1165" y="620"/>
                  </a:cubicBezTo>
                  <a:cubicBezTo>
                    <a:pt x="1200" y="620"/>
                    <a:pt x="1228" y="591"/>
                    <a:pt x="1228" y="557"/>
                  </a:cubicBezTo>
                  <a:cubicBezTo>
                    <a:pt x="1228" y="0"/>
                    <a:pt x="1228" y="0"/>
                    <a:pt x="1228" y="0"/>
                  </a:cubicBezTo>
                  <a:lnTo>
                    <a:pt x="1221" y="557"/>
                  </a:ln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64" name="Рисунок 21">
            <a:extLst>
              <a:ext uri="{FF2B5EF4-FFF2-40B4-BE49-F238E27FC236}">
                <a16:creationId xmlns:a16="http://schemas.microsoft.com/office/drawing/2014/main" id="{92638155-1F68-4422-A43E-8C234CAF062C}"/>
              </a:ext>
            </a:extLst>
          </p:cNvPr>
          <p:cNvSpPr>
            <a:spLocks noGrp="1"/>
          </p:cNvSpPr>
          <p:nvPr>
            <p:ph type="pic" sz="quarter" idx="28"/>
          </p:nvPr>
        </p:nvSpPr>
        <p:spPr>
          <a:xfrm>
            <a:off x="3896969" y="907569"/>
            <a:ext cx="2473151" cy="3311173"/>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endParaRPr lang="ru-RU" dirty="0"/>
          </a:p>
        </p:txBody>
      </p:sp>
    </p:spTree>
    <p:extLst>
      <p:ext uri="{BB962C8B-B14F-4D97-AF65-F5344CB8AC3E}">
        <p14:creationId xmlns:p14="http://schemas.microsoft.com/office/powerpoint/2010/main" val="735804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_Title with subtitle and content Layout">
    <p:spTree>
      <p:nvGrpSpPr>
        <p:cNvPr id="1" name=""/>
        <p:cNvGrpSpPr/>
        <p:nvPr/>
      </p:nvGrpSpPr>
      <p:grpSpPr>
        <a:xfrm>
          <a:off x="0" y="0"/>
          <a:ext cx="0" cy="0"/>
          <a:chOff x="0" y="0"/>
          <a:chExt cx="0" cy="0"/>
        </a:xfrm>
      </p:grpSpPr>
      <p:sp>
        <p:nvSpPr>
          <p:cNvPr id="8" name="Прямоугольник 34">
            <a:extLst>
              <a:ext uri="{FF2B5EF4-FFF2-40B4-BE49-F238E27FC236}">
                <a16:creationId xmlns:a16="http://schemas.microsoft.com/office/drawing/2014/main" id="{394B3B32-2383-40C3-8C2F-FAE6BEB7DF0E}"/>
              </a:ext>
            </a:extLst>
          </p:cNvPr>
          <p:cNvSpPr/>
          <p:nvPr userDrawn="1"/>
        </p:nvSpPr>
        <p:spPr>
          <a:xfrm flipV="1">
            <a:off x="0" y="0"/>
            <a:ext cx="9144000" cy="15318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7" y="383308"/>
            <a:ext cx="3240743" cy="962051"/>
          </a:xfrm>
        </p:spPr>
        <p:txBody>
          <a:bodyPr/>
          <a:lstStyle>
            <a:lvl1pPr>
              <a:defRPr>
                <a:solidFill>
                  <a:schemeClr val="bg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8" y="1893651"/>
            <a:ext cx="3231705" cy="2731928"/>
          </a:xfrm>
        </p:spPr>
        <p:txBody>
          <a:bodyPr/>
          <a:lstStyle/>
          <a:p>
            <a:pPr lvl="0"/>
            <a:r>
              <a:rPr lang="en-US" dirty="0"/>
              <a:t>Edit Master text styles</a:t>
            </a:r>
          </a:p>
          <a:p>
            <a:pPr lvl="1"/>
            <a:r>
              <a:rPr lang="en-US" dirty="0"/>
              <a:t>Second level</a:t>
            </a:r>
          </a:p>
          <a:p>
            <a:pPr lvl="2"/>
            <a:r>
              <a:rPr lang="en-US" dirty="0"/>
              <a:t>Third level</a:t>
            </a:r>
          </a:p>
        </p:txBody>
      </p:sp>
      <p:sp>
        <p:nvSpPr>
          <p:cNvPr id="19" name="Slide Number Placeholder 3">
            <a:extLst>
              <a:ext uri="{FF2B5EF4-FFF2-40B4-BE49-F238E27FC236}">
                <a16:creationId xmlns:a16="http://schemas.microsoft.com/office/drawing/2014/main" id="{4717F0CA-0CA4-48ED-95AB-6C85B1C29D96}"/>
              </a:ext>
            </a:extLst>
          </p:cNvPr>
          <p:cNvSpPr txBox="1">
            <a:spLocks/>
          </p:cNvSpPr>
          <p:nvPr userDrawn="1"/>
        </p:nvSpPr>
        <p:spPr>
          <a:xfrm>
            <a:off x="8288339" y="4877568"/>
            <a:ext cx="468000" cy="135000"/>
          </a:xfrm>
          <a:prstGeom prst="rect">
            <a:avLst/>
          </a:prstGeom>
        </p:spPr>
        <p:txBody>
          <a:bodyPr vert="horz" lIns="0" tIns="0" rIns="0" bIns="0" rtlCol="0" anchor="ctr"/>
          <a:lstStyle>
            <a:defPPr>
              <a:defRPr lang="fi-FI"/>
            </a:defPPr>
            <a:lvl1pPr marL="0" algn="r" defTabSz="914400" rtl="0" eaLnBrk="1" latinLnBrk="0" hangingPunct="1">
              <a:defRPr sz="9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60C2248-B95D-984B-A0F4-42B9A4652AA7}" type="slidenum">
              <a:rPr lang="en-US" smtClean="0"/>
              <a:pPr/>
              <a:t>‹#›</a:t>
            </a:fld>
            <a:endParaRPr lang="en-US" dirty="0"/>
          </a:p>
        </p:txBody>
      </p:sp>
      <p:grpSp>
        <p:nvGrpSpPr>
          <p:cNvPr id="20" name="Группа 113">
            <a:extLst>
              <a:ext uri="{FF2B5EF4-FFF2-40B4-BE49-F238E27FC236}">
                <a16:creationId xmlns:a16="http://schemas.microsoft.com/office/drawing/2014/main" id="{50927432-459C-4785-B31A-5AF87FD59B9D}"/>
              </a:ext>
            </a:extLst>
          </p:cNvPr>
          <p:cNvGrpSpPr/>
          <p:nvPr userDrawn="1"/>
        </p:nvGrpSpPr>
        <p:grpSpPr>
          <a:xfrm>
            <a:off x="3749937" y="600759"/>
            <a:ext cx="2793154" cy="3939319"/>
            <a:chOff x="858665" y="-6595864"/>
            <a:chExt cx="5972175" cy="8423276"/>
          </a:xfrm>
          <a:effectLst>
            <a:reflection blurRad="50800" stA="50000" endPos="8000" dir="5400000" sy="-100000" algn="bl" rotWithShape="0"/>
          </a:effectLst>
        </p:grpSpPr>
        <p:sp>
          <p:nvSpPr>
            <p:cNvPr id="21" name="Freeform 34">
              <a:extLst>
                <a:ext uri="{FF2B5EF4-FFF2-40B4-BE49-F238E27FC236}">
                  <a16:creationId xmlns:a16="http://schemas.microsoft.com/office/drawing/2014/main" id="{090B1CC6-AD2E-4612-852C-414F483A8F4F}"/>
                </a:ext>
              </a:extLst>
            </p:cNvPr>
            <p:cNvSpPr>
              <a:spLocks/>
            </p:cNvSpPr>
            <p:nvPr/>
          </p:nvSpPr>
          <p:spPr bwMode="auto">
            <a:xfrm>
              <a:off x="892002" y="-6567289"/>
              <a:ext cx="5905500" cy="8361363"/>
            </a:xfrm>
            <a:custGeom>
              <a:avLst/>
              <a:gdLst>
                <a:gd name="T0" fmla="*/ 56 w 1214"/>
                <a:gd name="T1" fmla="*/ 1719 h 1719"/>
                <a:gd name="T2" fmla="*/ 0 w 1214"/>
                <a:gd name="T3" fmla="*/ 1663 h 1719"/>
                <a:gd name="T4" fmla="*/ 0 w 1214"/>
                <a:gd name="T5" fmla="*/ 57 h 1719"/>
                <a:gd name="T6" fmla="*/ 56 w 1214"/>
                <a:gd name="T7" fmla="*/ 0 h 1719"/>
                <a:gd name="T8" fmla="*/ 1158 w 1214"/>
                <a:gd name="T9" fmla="*/ 0 h 1719"/>
                <a:gd name="T10" fmla="*/ 1214 w 1214"/>
                <a:gd name="T11" fmla="*/ 57 h 1719"/>
                <a:gd name="T12" fmla="*/ 1214 w 1214"/>
                <a:gd name="T13" fmla="*/ 1663 h 1719"/>
                <a:gd name="T14" fmla="*/ 1158 w 1214"/>
                <a:gd name="T15" fmla="*/ 1719 h 1719"/>
                <a:gd name="T16" fmla="*/ 56 w 1214"/>
                <a:gd name="T17" fmla="*/ 1719 h 1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4" h="1719">
                  <a:moveTo>
                    <a:pt x="56" y="1719"/>
                  </a:moveTo>
                  <a:cubicBezTo>
                    <a:pt x="25" y="1719"/>
                    <a:pt x="0" y="1694"/>
                    <a:pt x="0" y="1663"/>
                  </a:cubicBezTo>
                  <a:cubicBezTo>
                    <a:pt x="0" y="57"/>
                    <a:pt x="0" y="57"/>
                    <a:pt x="0" y="57"/>
                  </a:cubicBezTo>
                  <a:cubicBezTo>
                    <a:pt x="0" y="26"/>
                    <a:pt x="25" y="0"/>
                    <a:pt x="56" y="0"/>
                  </a:cubicBezTo>
                  <a:cubicBezTo>
                    <a:pt x="1158" y="0"/>
                    <a:pt x="1158" y="0"/>
                    <a:pt x="1158" y="0"/>
                  </a:cubicBezTo>
                  <a:cubicBezTo>
                    <a:pt x="1189" y="0"/>
                    <a:pt x="1214" y="26"/>
                    <a:pt x="1214" y="57"/>
                  </a:cubicBezTo>
                  <a:cubicBezTo>
                    <a:pt x="1214" y="1663"/>
                    <a:pt x="1214" y="1663"/>
                    <a:pt x="1214" y="1663"/>
                  </a:cubicBezTo>
                  <a:cubicBezTo>
                    <a:pt x="1214" y="1694"/>
                    <a:pt x="1189" y="1719"/>
                    <a:pt x="1158" y="1719"/>
                  </a:cubicBezTo>
                  <a:lnTo>
                    <a:pt x="56" y="1719"/>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2" name="Freeform 35">
              <a:extLst>
                <a:ext uri="{FF2B5EF4-FFF2-40B4-BE49-F238E27FC236}">
                  <a16:creationId xmlns:a16="http://schemas.microsoft.com/office/drawing/2014/main" id="{9A7A093F-24AA-4A41-9BDC-69EBB5A9A431}"/>
                </a:ext>
              </a:extLst>
            </p:cNvPr>
            <p:cNvSpPr>
              <a:spLocks noEditPoints="1"/>
            </p:cNvSpPr>
            <p:nvPr/>
          </p:nvSpPr>
          <p:spPr bwMode="auto">
            <a:xfrm>
              <a:off x="896765" y="-6557764"/>
              <a:ext cx="5895975" cy="8347075"/>
            </a:xfrm>
            <a:custGeom>
              <a:avLst/>
              <a:gdLst>
                <a:gd name="T0" fmla="*/ 1157 w 1212"/>
                <a:gd name="T1" fmla="*/ 1716 h 1716"/>
                <a:gd name="T2" fmla="*/ 55 w 1212"/>
                <a:gd name="T3" fmla="*/ 1716 h 1716"/>
                <a:gd name="T4" fmla="*/ 0 w 1212"/>
                <a:gd name="T5" fmla="*/ 1661 h 1716"/>
                <a:gd name="T6" fmla="*/ 0 w 1212"/>
                <a:gd name="T7" fmla="*/ 55 h 1716"/>
                <a:gd name="T8" fmla="*/ 55 w 1212"/>
                <a:gd name="T9" fmla="*/ 0 h 1716"/>
                <a:gd name="T10" fmla="*/ 1157 w 1212"/>
                <a:gd name="T11" fmla="*/ 0 h 1716"/>
                <a:gd name="T12" fmla="*/ 1212 w 1212"/>
                <a:gd name="T13" fmla="*/ 55 h 1716"/>
                <a:gd name="T14" fmla="*/ 1212 w 1212"/>
                <a:gd name="T15" fmla="*/ 1661 h 1716"/>
                <a:gd name="T16" fmla="*/ 1157 w 1212"/>
                <a:gd name="T17" fmla="*/ 1716 h 1716"/>
                <a:gd name="T18" fmla="*/ 55 w 1212"/>
                <a:gd name="T19" fmla="*/ 0 h 1716"/>
                <a:gd name="T20" fmla="*/ 1 w 1212"/>
                <a:gd name="T21" fmla="*/ 55 h 1716"/>
                <a:gd name="T22" fmla="*/ 1 w 1212"/>
                <a:gd name="T23" fmla="*/ 1661 h 1716"/>
                <a:gd name="T24" fmla="*/ 55 w 1212"/>
                <a:gd name="T25" fmla="*/ 1715 h 1716"/>
                <a:gd name="T26" fmla="*/ 1157 w 1212"/>
                <a:gd name="T27" fmla="*/ 1715 h 1716"/>
                <a:gd name="T28" fmla="*/ 1211 w 1212"/>
                <a:gd name="T29" fmla="*/ 1661 h 1716"/>
                <a:gd name="T30" fmla="*/ 1211 w 1212"/>
                <a:gd name="T31" fmla="*/ 55 h 1716"/>
                <a:gd name="T32" fmla="*/ 1157 w 1212"/>
                <a:gd name="T33" fmla="*/ 0 h 1716"/>
                <a:gd name="T34" fmla="*/ 55 w 1212"/>
                <a:gd name="T35" fmla="*/ 0 h 1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2" h="1716">
                  <a:moveTo>
                    <a:pt x="1157" y="1716"/>
                  </a:moveTo>
                  <a:cubicBezTo>
                    <a:pt x="55" y="1716"/>
                    <a:pt x="55" y="1716"/>
                    <a:pt x="55" y="1716"/>
                  </a:cubicBezTo>
                  <a:cubicBezTo>
                    <a:pt x="25" y="1716"/>
                    <a:pt x="0" y="1691"/>
                    <a:pt x="0" y="1661"/>
                  </a:cubicBezTo>
                  <a:cubicBezTo>
                    <a:pt x="0" y="55"/>
                    <a:pt x="0" y="55"/>
                    <a:pt x="0" y="55"/>
                  </a:cubicBezTo>
                  <a:cubicBezTo>
                    <a:pt x="0" y="24"/>
                    <a:pt x="25" y="0"/>
                    <a:pt x="55" y="0"/>
                  </a:cubicBezTo>
                  <a:cubicBezTo>
                    <a:pt x="1157" y="0"/>
                    <a:pt x="1157" y="0"/>
                    <a:pt x="1157" y="0"/>
                  </a:cubicBezTo>
                  <a:cubicBezTo>
                    <a:pt x="1187" y="0"/>
                    <a:pt x="1212" y="24"/>
                    <a:pt x="1212" y="55"/>
                  </a:cubicBezTo>
                  <a:cubicBezTo>
                    <a:pt x="1212" y="1661"/>
                    <a:pt x="1212" y="1661"/>
                    <a:pt x="1212" y="1661"/>
                  </a:cubicBezTo>
                  <a:cubicBezTo>
                    <a:pt x="1212" y="1691"/>
                    <a:pt x="1187" y="1716"/>
                    <a:pt x="1157" y="1716"/>
                  </a:cubicBezTo>
                  <a:close/>
                  <a:moveTo>
                    <a:pt x="55" y="0"/>
                  </a:moveTo>
                  <a:cubicBezTo>
                    <a:pt x="25" y="0"/>
                    <a:pt x="1" y="25"/>
                    <a:pt x="1" y="55"/>
                  </a:cubicBezTo>
                  <a:cubicBezTo>
                    <a:pt x="1" y="1661"/>
                    <a:pt x="1" y="1661"/>
                    <a:pt x="1" y="1661"/>
                  </a:cubicBezTo>
                  <a:cubicBezTo>
                    <a:pt x="1" y="1691"/>
                    <a:pt x="25" y="1715"/>
                    <a:pt x="55" y="1715"/>
                  </a:cubicBezTo>
                  <a:cubicBezTo>
                    <a:pt x="1157" y="1715"/>
                    <a:pt x="1157" y="1715"/>
                    <a:pt x="1157" y="1715"/>
                  </a:cubicBezTo>
                  <a:cubicBezTo>
                    <a:pt x="1187" y="1715"/>
                    <a:pt x="1211" y="1691"/>
                    <a:pt x="1211" y="1661"/>
                  </a:cubicBezTo>
                  <a:cubicBezTo>
                    <a:pt x="1211" y="55"/>
                    <a:pt x="1211" y="55"/>
                    <a:pt x="1211" y="55"/>
                  </a:cubicBezTo>
                  <a:cubicBezTo>
                    <a:pt x="1211" y="25"/>
                    <a:pt x="1187" y="0"/>
                    <a:pt x="1157" y="0"/>
                  </a:cubicBezTo>
                  <a:lnTo>
                    <a:pt x="55" y="0"/>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3" name="Freeform 36">
              <a:extLst>
                <a:ext uri="{FF2B5EF4-FFF2-40B4-BE49-F238E27FC236}">
                  <a16:creationId xmlns:a16="http://schemas.microsoft.com/office/drawing/2014/main" id="{A9257347-C487-4B14-982E-2135187299F6}"/>
                </a:ext>
              </a:extLst>
            </p:cNvPr>
            <p:cNvSpPr>
              <a:spLocks noEditPoints="1"/>
            </p:cNvSpPr>
            <p:nvPr/>
          </p:nvSpPr>
          <p:spPr bwMode="auto">
            <a:xfrm>
              <a:off x="858665" y="-6595864"/>
              <a:ext cx="5972175" cy="8423275"/>
            </a:xfrm>
            <a:custGeom>
              <a:avLst/>
              <a:gdLst>
                <a:gd name="T0" fmla="*/ 1165 w 1228"/>
                <a:gd name="T1" fmla="*/ 0 h 1732"/>
                <a:gd name="T2" fmla="*/ 63 w 1228"/>
                <a:gd name="T3" fmla="*/ 0 h 1732"/>
                <a:gd name="T4" fmla="*/ 0 w 1228"/>
                <a:gd name="T5" fmla="*/ 63 h 1732"/>
                <a:gd name="T6" fmla="*/ 0 w 1228"/>
                <a:gd name="T7" fmla="*/ 1669 h 1732"/>
                <a:gd name="T8" fmla="*/ 63 w 1228"/>
                <a:gd name="T9" fmla="*/ 1732 h 1732"/>
                <a:gd name="T10" fmla="*/ 1165 w 1228"/>
                <a:gd name="T11" fmla="*/ 1732 h 1732"/>
                <a:gd name="T12" fmla="*/ 1228 w 1228"/>
                <a:gd name="T13" fmla="*/ 1669 h 1732"/>
                <a:gd name="T14" fmla="*/ 1228 w 1228"/>
                <a:gd name="T15" fmla="*/ 63 h 1732"/>
                <a:gd name="T16" fmla="*/ 1165 w 1228"/>
                <a:gd name="T17" fmla="*/ 0 h 1732"/>
                <a:gd name="T18" fmla="*/ 1221 w 1228"/>
                <a:gd name="T19" fmla="*/ 1669 h 1732"/>
                <a:gd name="T20" fmla="*/ 1165 w 1228"/>
                <a:gd name="T21" fmla="*/ 1725 h 1732"/>
                <a:gd name="T22" fmla="*/ 63 w 1228"/>
                <a:gd name="T23" fmla="*/ 1725 h 1732"/>
                <a:gd name="T24" fmla="*/ 7 w 1228"/>
                <a:gd name="T25" fmla="*/ 1669 h 1732"/>
                <a:gd name="T26" fmla="*/ 7 w 1228"/>
                <a:gd name="T27" fmla="*/ 63 h 1732"/>
                <a:gd name="T28" fmla="*/ 63 w 1228"/>
                <a:gd name="T29" fmla="*/ 6 h 1732"/>
                <a:gd name="T30" fmla="*/ 1165 w 1228"/>
                <a:gd name="T31" fmla="*/ 6 h 1732"/>
                <a:gd name="T32" fmla="*/ 1221 w 1228"/>
                <a:gd name="T33" fmla="*/ 63 h 1732"/>
                <a:gd name="T34" fmla="*/ 1221 w 1228"/>
                <a:gd name="T35" fmla="*/ 1669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28" h="1732">
                  <a:moveTo>
                    <a:pt x="1165" y="0"/>
                  </a:moveTo>
                  <a:cubicBezTo>
                    <a:pt x="63" y="0"/>
                    <a:pt x="63" y="0"/>
                    <a:pt x="63" y="0"/>
                  </a:cubicBezTo>
                  <a:cubicBezTo>
                    <a:pt x="28" y="0"/>
                    <a:pt x="0" y="28"/>
                    <a:pt x="0" y="63"/>
                  </a:cubicBezTo>
                  <a:cubicBezTo>
                    <a:pt x="0" y="1669"/>
                    <a:pt x="0" y="1669"/>
                    <a:pt x="0" y="1669"/>
                  </a:cubicBezTo>
                  <a:cubicBezTo>
                    <a:pt x="0" y="1703"/>
                    <a:pt x="28" y="1732"/>
                    <a:pt x="63" y="1732"/>
                  </a:cubicBezTo>
                  <a:cubicBezTo>
                    <a:pt x="1165" y="1732"/>
                    <a:pt x="1165" y="1732"/>
                    <a:pt x="1165" y="1732"/>
                  </a:cubicBezTo>
                  <a:cubicBezTo>
                    <a:pt x="1200" y="1732"/>
                    <a:pt x="1228" y="1703"/>
                    <a:pt x="1228" y="1669"/>
                  </a:cubicBezTo>
                  <a:cubicBezTo>
                    <a:pt x="1228" y="63"/>
                    <a:pt x="1228" y="63"/>
                    <a:pt x="1228" y="63"/>
                  </a:cubicBezTo>
                  <a:cubicBezTo>
                    <a:pt x="1228" y="28"/>
                    <a:pt x="1200" y="0"/>
                    <a:pt x="1165" y="0"/>
                  </a:cubicBezTo>
                  <a:close/>
                  <a:moveTo>
                    <a:pt x="1221" y="1669"/>
                  </a:moveTo>
                  <a:cubicBezTo>
                    <a:pt x="1221" y="1700"/>
                    <a:pt x="1196" y="1725"/>
                    <a:pt x="1165" y="1725"/>
                  </a:cubicBezTo>
                  <a:cubicBezTo>
                    <a:pt x="63" y="1725"/>
                    <a:pt x="63" y="1725"/>
                    <a:pt x="63" y="1725"/>
                  </a:cubicBezTo>
                  <a:cubicBezTo>
                    <a:pt x="32" y="1725"/>
                    <a:pt x="7" y="1700"/>
                    <a:pt x="7" y="1669"/>
                  </a:cubicBezTo>
                  <a:cubicBezTo>
                    <a:pt x="7" y="63"/>
                    <a:pt x="7" y="63"/>
                    <a:pt x="7" y="63"/>
                  </a:cubicBezTo>
                  <a:cubicBezTo>
                    <a:pt x="7" y="32"/>
                    <a:pt x="32" y="6"/>
                    <a:pt x="63" y="6"/>
                  </a:cubicBezTo>
                  <a:cubicBezTo>
                    <a:pt x="1165" y="6"/>
                    <a:pt x="1165" y="6"/>
                    <a:pt x="1165" y="6"/>
                  </a:cubicBezTo>
                  <a:cubicBezTo>
                    <a:pt x="1196" y="6"/>
                    <a:pt x="1221" y="32"/>
                    <a:pt x="1221" y="63"/>
                  </a:cubicBezTo>
                  <a:lnTo>
                    <a:pt x="1221" y="1669"/>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4" name="Freeform 37">
              <a:extLst>
                <a:ext uri="{FF2B5EF4-FFF2-40B4-BE49-F238E27FC236}">
                  <a16:creationId xmlns:a16="http://schemas.microsoft.com/office/drawing/2014/main" id="{94FBC209-2626-43BA-823C-21128F9CAE99}"/>
                </a:ext>
              </a:extLst>
            </p:cNvPr>
            <p:cNvSpPr>
              <a:spLocks/>
            </p:cNvSpPr>
            <p:nvPr/>
          </p:nvSpPr>
          <p:spPr bwMode="auto">
            <a:xfrm>
              <a:off x="3651077" y="1278136"/>
              <a:ext cx="388938" cy="346075"/>
            </a:xfrm>
            <a:custGeom>
              <a:avLst/>
              <a:gdLst>
                <a:gd name="T0" fmla="*/ 1 w 80"/>
                <a:gd name="T1" fmla="*/ 42 h 71"/>
                <a:gd name="T2" fmla="*/ 41 w 80"/>
                <a:gd name="T3" fmla="*/ 2 h 71"/>
                <a:gd name="T4" fmla="*/ 80 w 80"/>
                <a:gd name="T5" fmla="*/ 41 h 71"/>
                <a:gd name="T6" fmla="*/ 80 w 80"/>
                <a:gd name="T7" fmla="*/ 40 h 71"/>
                <a:gd name="T8" fmla="*/ 40 w 80"/>
                <a:gd name="T9" fmla="*/ 0 h 71"/>
                <a:gd name="T10" fmla="*/ 0 w 80"/>
                <a:gd name="T11" fmla="*/ 40 h 71"/>
                <a:gd name="T12" fmla="*/ 15 w 80"/>
                <a:gd name="T13" fmla="*/ 71 h 71"/>
                <a:gd name="T14" fmla="*/ 1 w 80"/>
                <a:gd name="T15" fmla="*/ 42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71">
                  <a:moveTo>
                    <a:pt x="1" y="42"/>
                  </a:moveTo>
                  <a:cubicBezTo>
                    <a:pt x="1" y="20"/>
                    <a:pt x="19" y="2"/>
                    <a:pt x="41" y="2"/>
                  </a:cubicBezTo>
                  <a:cubicBezTo>
                    <a:pt x="62" y="2"/>
                    <a:pt x="80" y="19"/>
                    <a:pt x="80" y="41"/>
                  </a:cubicBezTo>
                  <a:cubicBezTo>
                    <a:pt x="80" y="41"/>
                    <a:pt x="80" y="40"/>
                    <a:pt x="80" y="40"/>
                  </a:cubicBezTo>
                  <a:cubicBezTo>
                    <a:pt x="80" y="18"/>
                    <a:pt x="62" y="0"/>
                    <a:pt x="40" y="0"/>
                  </a:cubicBezTo>
                  <a:cubicBezTo>
                    <a:pt x="18" y="0"/>
                    <a:pt x="0" y="18"/>
                    <a:pt x="0" y="40"/>
                  </a:cubicBezTo>
                  <a:cubicBezTo>
                    <a:pt x="0" y="53"/>
                    <a:pt x="6" y="64"/>
                    <a:pt x="15" y="71"/>
                  </a:cubicBezTo>
                  <a:cubicBezTo>
                    <a:pt x="6" y="64"/>
                    <a:pt x="1" y="53"/>
                    <a:pt x="1" y="42"/>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5" name="Freeform 38">
              <a:extLst>
                <a:ext uri="{FF2B5EF4-FFF2-40B4-BE49-F238E27FC236}">
                  <a16:creationId xmlns:a16="http://schemas.microsoft.com/office/drawing/2014/main" id="{10CA9DCE-D6DE-496E-8773-F65E55608CCE}"/>
                </a:ext>
              </a:extLst>
            </p:cNvPr>
            <p:cNvSpPr>
              <a:spLocks/>
            </p:cNvSpPr>
            <p:nvPr/>
          </p:nvSpPr>
          <p:spPr bwMode="auto">
            <a:xfrm>
              <a:off x="3665365" y="1341636"/>
              <a:ext cx="369888" cy="330200"/>
            </a:xfrm>
            <a:custGeom>
              <a:avLst/>
              <a:gdLst>
                <a:gd name="T0" fmla="*/ 75 w 76"/>
                <a:gd name="T1" fmla="*/ 28 h 68"/>
                <a:gd name="T2" fmla="*/ 37 w 76"/>
                <a:gd name="T3" fmla="*/ 66 h 68"/>
                <a:gd name="T4" fmla="*/ 0 w 76"/>
                <a:gd name="T5" fmla="*/ 29 h 68"/>
                <a:gd name="T6" fmla="*/ 0 w 76"/>
                <a:gd name="T7" fmla="*/ 30 h 68"/>
                <a:gd name="T8" fmla="*/ 38 w 76"/>
                <a:gd name="T9" fmla="*/ 68 h 68"/>
                <a:gd name="T10" fmla="*/ 76 w 76"/>
                <a:gd name="T11" fmla="*/ 30 h 68"/>
                <a:gd name="T12" fmla="*/ 62 w 76"/>
                <a:gd name="T13" fmla="*/ 0 h 68"/>
                <a:gd name="T14" fmla="*/ 75 w 76"/>
                <a:gd name="T15" fmla="*/ 2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68">
                  <a:moveTo>
                    <a:pt x="75" y="28"/>
                  </a:moveTo>
                  <a:cubicBezTo>
                    <a:pt x="75" y="49"/>
                    <a:pt x="58" y="66"/>
                    <a:pt x="37" y="66"/>
                  </a:cubicBezTo>
                  <a:cubicBezTo>
                    <a:pt x="17" y="66"/>
                    <a:pt x="0" y="50"/>
                    <a:pt x="0" y="29"/>
                  </a:cubicBezTo>
                  <a:cubicBezTo>
                    <a:pt x="0" y="30"/>
                    <a:pt x="0" y="30"/>
                    <a:pt x="0" y="30"/>
                  </a:cubicBezTo>
                  <a:cubicBezTo>
                    <a:pt x="0" y="51"/>
                    <a:pt x="17" y="68"/>
                    <a:pt x="38" y="68"/>
                  </a:cubicBezTo>
                  <a:cubicBezTo>
                    <a:pt x="59" y="68"/>
                    <a:pt x="76" y="51"/>
                    <a:pt x="76" y="30"/>
                  </a:cubicBezTo>
                  <a:cubicBezTo>
                    <a:pt x="76" y="18"/>
                    <a:pt x="71" y="7"/>
                    <a:pt x="62" y="0"/>
                  </a:cubicBezTo>
                  <a:cubicBezTo>
                    <a:pt x="70" y="7"/>
                    <a:pt x="75" y="17"/>
                    <a:pt x="75" y="28"/>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6" name="Oval 39">
              <a:extLst>
                <a:ext uri="{FF2B5EF4-FFF2-40B4-BE49-F238E27FC236}">
                  <a16:creationId xmlns:a16="http://schemas.microsoft.com/office/drawing/2014/main" id="{179D0CAA-0E31-441D-A99F-43D239106024}"/>
                </a:ext>
              </a:extLst>
            </p:cNvPr>
            <p:cNvSpPr>
              <a:spLocks noChangeArrowheads="1"/>
            </p:cNvSpPr>
            <p:nvPr/>
          </p:nvSpPr>
          <p:spPr bwMode="auto">
            <a:xfrm>
              <a:off x="3665365" y="1292424"/>
              <a:ext cx="369888" cy="365125"/>
            </a:xfrm>
            <a:prstGeom prst="ellipse">
              <a:avLst/>
            </a:prstGeom>
            <a:solidFill>
              <a:srgbClr val="F3F3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7" name="Oval 40">
              <a:extLst>
                <a:ext uri="{FF2B5EF4-FFF2-40B4-BE49-F238E27FC236}">
                  <a16:creationId xmlns:a16="http://schemas.microsoft.com/office/drawing/2014/main" id="{E5BAA248-1839-45B1-BCBE-6A43C98A66EB}"/>
                </a:ext>
              </a:extLst>
            </p:cNvPr>
            <p:cNvSpPr>
              <a:spLocks noChangeArrowheads="1"/>
            </p:cNvSpPr>
            <p:nvPr/>
          </p:nvSpPr>
          <p:spPr bwMode="auto">
            <a:xfrm>
              <a:off x="3786015" y="-6324401"/>
              <a:ext cx="117475" cy="112713"/>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8" name="Oval 41">
              <a:extLst>
                <a:ext uri="{FF2B5EF4-FFF2-40B4-BE49-F238E27FC236}">
                  <a16:creationId xmlns:a16="http://schemas.microsoft.com/office/drawing/2014/main" id="{537DD22D-C48E-4BB7-8179-FD6AEDCBE54C}"/>
                </a:ext>
              </a:extLst>
            </p:cNvPr>
            <p:cNvSpPr>
              <a:spLocks noChangeArrowheads="1"/>
            </p:cNvSpPr>
            <p:nvPr/>
          </p:nvSpPr>
          <p:spPr bwMode="auto">
            <a:xfrm>
              <a:off x="3811415" y="-6303764"/>
              <a:ext cx="68263" cy="73025"/>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9" name="Rectangle 42">
              <a:extLst>
                <a:ext uri="{FF2B5EF4-FFF2-40B4-BE49-F238E27FC236}">
                  <a16:creationId xmlns:a16="http://schemas.microsoft.com/office/drawing/2014/main" id="{4C71C59F-7A18-4856-8936-44ED00AA5D3E}"/>
                </a:ext>
              </a:extLst>
            </p:cNvPr>
            <p:cNvSpPr>
              <a:spLocks noChangeArrowheads="1"/>
            </p:cNvSpPr>
            <p:nvPr/>
          </p:nvSpPr>
          <p:spPr bwMode="auto">
            <a:xfrm>
              <a:off x="1203152" y="-5914826"/>
              <a:ext cx="5283200" cy="7067550"/>
            </a:xfrm>
            <a:prstGeom prst="rect">
              <a:avLst/>
            </a:prstGeom>
            <a:solidFill>
              <a:srgbClr val="619C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0" name="Freeform 43">
              <a:extLst>
                <a:ext uri="{FF2B5EF4-FFF2-40B4-BE49-F238E27FC236}">
                  <a16:creationId xmlns:a16="http://schemas.microsoft.com/office/drawing/2014/main" id="{BC831EBA-5DC6-46F7-ADC2-D9F581E4DFC9}"/>
                </a:ext>
              </a:extLst>
            </p:cNvPr>
            <p:cNvSpPr>
              <a:spLocks/>
            </p:cNvSpPr>
            <p:nvPr/>
          </p:nvSpPr>
          <p:spPr bwMode="auto">
            <a:xfrm>
              <a:off x="858665" y="-6595864"/>
              <a:ext cx="5972175" cy="3014663"/>
            </a:xfrm>
            <a:custGeom>
              <a:avLst/>
              <a:gdLst>
                <a:gd name="T0" fmla="*/ 1165 w 1228"/>
                <a:gd name="T1" fmla="*/ 0 h 620"/>
                <a:gd name="T2" fmla="*/ 63 w 1228"/>
                <a:gd name="T3" fmla="*/ 0 h 620"/>
                <a:gd name="T4" fmla="*/ 0 w 1228"/>
                <a:gd name="T5" fmla="*/ 63 h 620"/>
                <a:gd name="T6" fmla="*/ 0 w 1228"/>
                <a:gd name="T7" fmla="*/ 620 h 620"/>
                <a:gd name="T8" fmla="*/ 7 w 1228"/>
                <a:gd name="T9" fmla="*/ 63 h 620"/>
                <a:gd name="T10" fmla="*/ 63 w 1228"/>
                <a:gd name="T11" fmla="*/ 6 h 620"/>
                <a:gd name="T12" fmla="*/ 1165 w 1228"/>
                <a:gd name="T13" fmla="*/ 6 h 620"/>
                <a:gd name="T14" fmla="*/ 1221 w 1228"/>
                <a:gd name="T15" fmla="*/ 63 h 620"/>
                <a:gd name="T16" fmla="*/ 1228 w 1228"/>
                <a:gd name="T17" fmla="*/ 620 h 620"/>
                <a:gd name="T18" fmla="*/ 1228 w 1228"/>
                <a:gd name="T19" fmla="*/ 63 h 620"/>
                <a:gd name="T20" fmla="*/ 1165 w 1228"/>
                <a:gd name="T21" fmla="*/ 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8" h="620">
                  <a:moveTo>
                    <a:pt x="1165" y="0"/>
                  </a:moveTo>
                  <a:cubicBezTo>
                    <a:pt x="63" y="0"/>
                    <a:pt x="63" y="0"/>
                    <a:pt x="63" y="0"/>
                  </a:cubicBezTo>
                  <a:cubicBezTo>
                    <a:pt x="28" y="0"/>
                    <a:pt x="0" y="28"/>
                    <a:pt x="0" y="63"/>
                  </a:cubicBezTo>
                  <a:cubicBezTo>
                    <a:pt x="0" y="620"/>
                    <a:pt x="0" y="620"/>
                    <a:pt x="0" y="620"/>
                  </a:cubicBezTo>
                  <a:cubicBezTo>
                    <a:pt x="7" y="63"/>
                    <a:pt x="7" y="63"/>
                    <a:pt x="7" y="63"/>
                  </a:cubicBezTo>
                  <a:cubicBezTo>
                    <a:pt x="7" y="32"/>
                    <a:pt x="32" y="6"/>
                    <a:pt x="63" y="6"/>
                  </a:cubicBezTo>
                  <a:cubicBezTo>
                    <a:pt x="1165" y="6"/>
                    <a:pt x="1165" y="6"/>
                    <a:pt x="1165" y="6"/>
                  </a:cubicBezTo>
                  <a:cubicBezTo>
                    <a:pt x="1196" y="6"/>
                    <a:pt x="1221" y="32"/>
                    <a:pt x="1221" y="63"/>
                  </a:cubicBezTo>
                  <a:cubicBezTo>
                    <a:pt x="1228" y="620"/>
                    <a:pt x="1228" y="620"/>
                    <a:pt x="1228" y="620"/>
                  </a:cubicBezTo>
                  <a:cubicBezTo>
                    <a:pt x="1228" y="63"/>
                    <a:pt x="1228" y="63"/>
                    <a:pt x="1228" y="63"/>
                  </a:cubicBezTo>
                  <a:cubicBezTo>
                    <a:pt x="1228" y="28"/>
                    <a:pt x="1200" y="0"/>
                    <a:pt x="1165" y="0"/>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1" name="Freeform 44">
              <a:extLst>
                <a:ext uri="{FF2B5EF4-FFF2-40B4-BE49-F238E27FC236}">
                  <a16:creationId xmlns:a16="http://schemas.microsoft.com/office/drawing/2014/main" id="{8ED660A7-2F40-434B-AB9D-5C933FD87214}"/>
                </a:ext>
              </a:extLst>
            </p:cNvPr>
            <p:cNvSpPr>
              <a:spLocks/>
            </p:cNvSpPr>
            <p:nvPr/>
          </p:nvSpPr>
          <p:spPr bwMode="auto">
            <a:xfrm>
              <a:off x="858665" y="-1187251"/>
              <a:ext cx="5972175" cy="3014663"/>
            </a:xfrm>
            <a:custGeom>
              <a:avLst/>
              <a:gdLst>
                <a:gd name="T0" fmla="*/ 1221 w 1228"/>
                <a:gd name="T1" fmla="*/ 557 h 620"/>
                <a:gd name="T2" fmla="*/ 1165 w 1228"/>
                <a:gd name="T3" fmla="*/ 613 h 620"/>
                <a:gd name="T4" fmla="*/ 63 w 1228"/>
                <a:gd name="T5" fmla="*/ 613 h 620"/>
                <a:gd name="T6" fmla="*/ 7 w 1228"/>
                <a:gd name="T7" fmla="*/ 557 h 620"/>
                <a:gd name="T8" fmla="*/ 0 w 1228"/>
                <a:gd name="T9" fmla="*/ 0 h 620"/>
                <a:gd name="T10" fmla="*/ 0 w 1228"/>
                <a:gd name="T11" fmla="*/ 557 h 620"/>
                <a:gd name="T12" fmla="*/ 63 w 1228"/>
                <a:gd name="T13" fmla="*/ 620 h 620"/>
                <a:gd name="T14" fmla="*/ 1165 w 1228"/>
                <a:gd name="T15" fmla="*/ 620 h 620"/>
                <a:gd name="T16" fmla="*/ 1228 w 1228"/>
                <a:gd name="T17" fmla="*/ 557 h 620"/>
                <a:gd name="T18" fmla="*/ 1228 w 1228"/>
                <a:gd name="T19" fmla="*/ 0 h 620"/>
                <a:gd name="T20" fmla="*/ 1221 w 1228"/>
                <a:gd name="T21" fmla="*/ 557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8" h="620">
                  <a:moveTo>
                    <a:pt x="1221" y="557"/>
                  </a:moveTo>
                  <a:cubicBezTo>
                    <a:pt x="1221" y="588"/>
                    <a:pt x="1196" y="613"/>
                    <a:pt x="1165" y="613"/>
                  </a:cubicBezTo>
                  <a:cubicBezTo>
                    <a:pt x="63" y="613"/>
                    <a:pt x="63" y="613"/>
                    <a:pt x="63" y="613"/>
                  </a:cubicBezTo>
                  <a:cubicBezTo>
                    <a:pt x="32" y="613"/>
                    <a:pt x="7" y="588"/>
                    <a:pt x="7" y="557"/>
                  </a:cubicBezTo>
                  <a:cubicBezTo>
                    <a:pt x="0" y="0"/>
                    <a:pt x="0" y="0"/>
                    <a:pt x="0" y="0"/>
                  </a:cubicBezTo>
                  <a:cubicBezTo>
                    <a:pt x="0" y="557"/>
                    <a:pt x="0" y="557"/>
                    <a:pt x="0" y="557"/>
                  </a:cubicBezTo>
                  <a:cubicBezTo>
                    <a:pt x="0" y="591"/>
                    <a:pt x="28" y="620"/>
                    <a:pt x="63" y="620"/>
                  </a:cubicBezTo>
                  <a:cubicBezTo>
                    <a:pt x="1165" y="620"/>
                    <a:pt x="1165" y="620"/>
                    <a:pt x="1165" y="620"/>
                  </a:cubicBezTo>
                  <a:cubicBezTo>
                    <a:pt x="1200" y="620"/>
                    <a:pt x="1228" y="591"/>
                    <a:pt x="1228" y="557"/>
                  </a:cubicBezTo>
                  <a:cubicBezTo>
                    <a:pt x="1228" y="0"/>
                    <a:pt x="1228" y="0"/>
                    <a:pt x="1228" y="0"/>
                  </a:cubicBezTo>
                  <a:lnTo>
                    <a:pt x="1221" y="557"/>
                  </a:ln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32" name="Рисунок 21">
            <a:extLst>
              <a:ext uri="{FF2B5EF4-FFF2-40B4-BE49-F238E27FC236}">
                <a16:creationId xmlns:a16="http://schemas.microsoft.com/office/drawing/2014/main" id="{3042E93A-58FB-4B4E-86FE-DCE6D5EF8366}"/>
              </a:ext>
            </a:extLst>
          </p:cNvPr>
          <p:cNvSpPr>
            <a:spLocks noGrp="1"/>
          </p:cNvSpPr>
          <p:nvPr>
            <p:ph type="pic" sz="quarter" idx="28"/>
          </p:nvPr>
        </p:nvSpPr>
        <p:spPr>
          <a:xfrm>
            <a:off x="3896969" y="907569"/>
            <a:ext cx="2473151" cy="3311173"/>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endParaRPr lang="ru-RU" dirty="0"/>
          </a:p>
        </p:txBody>
      </p:sp>
    </p:spTree>
    <p:extLst>
      <p:ext uri="{BB962C8B-B14F-4D97-AF65-F5344CB8AC3E}">
        <p14:creationId xmlns:p14="http://schemas.microsoft.com/office/powerpoint/2010/main" val="25279124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8_Title with subtitle and content Layout">
    <p:spTree>
      <p:nvGrpSpPr>
        <p:cNvPr id="1" name=""/>
        <p:cNvGrpSpPr/>
        <p:nvPr/>
      </p:nvGrpSpPr>
      <p:grpSpPr>
        <a:xfrm>
          <a:off x="0" y="0"/>
          <a:ext cx="0" cy="0"/>
          <a:chOff x="0" y="0"/>
          <a:chExt cx="0" cy="0"/>
        </a:xfrm>
      </p:grpSpPr>
      <p:sp>
        <p:nvSpPr>
          <p:cNvPr id="8" name="Прямоугольник 21">
            <a:extLst>
              <a:ext uri="{FF2B5EF4-FFF2-40B4-BE49-F238E27FC236}">
                <a16:creationId xmlns:a16="http://schemas.microsoft.com/office/drawing/2014/main" id="{51AEE533-6464-457C-9044-32D56EA266E7}"/>
              </a:ext>
            </a:extLst>
          </p:cNvPr>
          <p:cNvSpPr/>
          <p:nvPr userDrawn="1"/>
        </p:nvSpPr>
        <p:spPr>
          <a:xfrm>
            <a:off x="0" y="1324565"/>
            <a:ext cx="9144000" cy="3370651"/>
          </a:xfrm>
          <a:prstGeom prst="rect">
            <a:avLst/>
          </a:prstGeom>
          <a:solidFill>
            <a:srgbClr val="F9F5F1"/>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9" y="383309"/>
            <a:ext cx="3625208" cy="360000"/>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535588"/>
            <a:ext cx="8353233" cy="3034154"/>
          </a:xfrm>
        </p:spPr>
        <p:txBody>
          <a:bodyPr/>
          <a:lstStyle>
            <a:lvl1pPr>
              <a:defRPr>
                <a:solidFill>
                  <a:schemeClr val="tx1"/>
                </a:solidFill>
              </a:defRPr>
            </a:lvl1pPr>
            <a:lvl2pPr>
              <a:defRPr>
                <a:solidFill>
                  <a:schemeClr val="tx1"/>
                </a:solidFill>
              </a:defRPr>
            </a:lvl2pPr>
            <a:lvl3pPr>
              <a:defRPr>
                <a:solidFill>
                  <a:schemeClr val="tx1"/>
                </a:solidFill>
              </a:defRPr>
            </a:lvl3pPr>
          </a:lstStyle>
          <a:p>
            <a:pPr lvl="0"/>
            <a:r>
              <a:rPr lang="en-US" dirty="0"/>
              <a:t>Edit Master text styles</a:t>
            </a:r>
          </a:p>
          <a:p>
            <a:pPr lvl="1"/>
            <a:r>
              <a:rPr lang="en-US" dirty="0"/>
              <a:t>Second level</a:t>
            </a:r>
          </a:p>
          <a:p>
            <a:pPr lvl="2"/>
            <a:r>
              <a:rPr lang="en-US" dirty="0"/>
              <a:t>Third level</a:t>
            </a:r>
          </a:p>
        </p:txBody>
      </p:sp>
      <p:sp>
        <p:nvSpPr>
          <p:cNvPr id="9" name="Рисунок 21">
            <a:extLst>
              <a:ext uri="{FF2B5EF4-FFF2-40B4-BE49-F238E27FC236}">
                <a16:creationId xmlns:a16="http://schemas.microsoft.com/office/drawing/2014/main" id="{8C1D2474-B9B4-40B0-8BE8-994BDBC05AD4}"/>
              </a:ext>
            </a:extLst>
          </p:cNvPr>
          <p:cNvSpPr>
            <a:spLocks noGrp="1"/>
          </p:cNvSpPr>
          <p:nvPr>
            <p:ph type="pic" sz="quarter" idx="28" hasCustomPrompt="1"/>
          </p:nvPr>
        </p:nvSpPr>
        <p:spPr>
          <a:xfrm>
            <a:off x="4834707" y="573759"/>
            <a:ext cx="3373968" cy="2154514"/>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r>
              <a:rPr lang="en-US" dirty="0"/>
              <a:t>/</a:t>
            </a:r>
            <a:endParaRPr lang="ru-RU" dirty="0"/>
          </a:p>
        </p:txBody>
      </p:sp>
    </p:spTree>
    <p:extLst>
      <p:ext uri="{BB962C8B-B14F-4D97-AF65-F5344CB8AC3E}">
        <p14:creationId xmlns:p14="http://schemas.microsoft.com/office/powerpoint/2010/main" val="254620979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6_Title with subtitle and content Layout">
    <p:spTree>
      <p:nvGrpSpPr>
        <p:cNvPr id="1" name=""/>
        <p:cNvGrpSpPr/>
        <p:nvPr/>
      </p:nvGrpSpPr>
      <p:grpSpPr>
        <a:xfrm>
          <a:off x="0" y="0"/>
          <a:ext cx="0" cy="0"/>
          <a:chOff x="0" y="0"/>
          <a:chExt cx="0" cy="0"/>
        </a:xfrm>
      </p:grpSpPr>
      <p:sp>
        <p:nvSpPr>
          <p:cNvPr id="8" name="Прямоугольник 21">
            <a:extLst>
              <a:ext uri="{FF2B5EF4-FFF2-40B4-BE49-F238E27FC236}">
                <a16:creationId xmlns:a16="http://schemas.microsoft.com/office/drawing/2014/main" id="{51AEE533-6464-457C-9044-32D56EA266E7}"/>
              </a:ext>
            </a:extLst>
          </p:cNvPr>
          <p:cNvSpPr/>
          <p:nvPr userDrawn="1"/>
        </p:nvSpPr>
        <p:spPr>
          <a:xfrm>
            <a:off x="0" y="1324565"/>
            <a:ext cx="9144000" cy="33706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9" y="383309"/>
            <a:ext cx="3625208" cy="360000"/>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535588"/>
            <a:ext cx="8353233" cy="3034154"/>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9" name="Рисунок 21">
            <a:extLst>
              <a:ext uri="{FF2B5EF4-FFF2-40B4-BE49-F238E27FC236}">
                <a16:creationId xmlns:a16="http://schemas.microsoft.com/office/drawing/2014/main" id="{8C1D2474-B9B4-40B0-8BE8-994BDBC05AD4}"/>
              </a:ext>
            </a:extLst>
          </p:cNvPr>
          <p:cNvSpPr>
            <a:spLocks noGrp="1"/>
          </p:cNvSpPr>
          <p:nvPr>
            <p:ph type="pic" sz="quarter" idx="28" hasCustomPrompt="1"/>
          </p:nvPr>
        </p:nvSpPr>
        <p:spPr>
          <a:xfrm>
            <a:off x="4834707" y="573759"/>
            <a:ext cx="3373968" cy="2154514"/>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r>
              <a:rPr lang="en-US" dirty="0"/>
              <a:t>/</a:t>
            </a:r>
            <a:endParaRPr lang="ru-RU" dirty="0"/>
          </a:p>
        </p:txBody>
      </p:sp>
    </p:spTree>
    <p:extLst>
      <p:ext uri="{BB962C8B-B14F-4D97-AF65-F5344CB8AC3E}">
        <p14:creationId xmlns:p14="http://schemas.microsoft.com/office/powerpoint/2010/main" val="290940087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5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5685836"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5680439" cy="3250805"/>
          </a:xfrm>
        </p:spPr>
        <p:txBody>
          <a:bodyPr/>
          <a:lstStyle/>
          <a:p>
            <a:pPr lvl="0"/>
            <a:r>
              <a:rPr lang="en-US"/>
              <a:t>Edit Master text styles</a:t>
            </a:r>
          </a:p>
          <a:p>
            <a:pPr lvl="1"/>
            <a:r>
              <a:rPr lang="en-US"/>
              <a:t>Second level</a:t>
            </a:r>
          </a:p>
          <a:p>
            <a:pPr lvl="2"/>
            <a:r>
              <a:rPr lang="en-US"/>
              <a:t>Third level</a:t>
            </a:r>
          </a:p>
        </p:txBody>
      </p:sp>
      <p:grpSp>
        <p:nvGrpSpPr>
          <p:cNvPr id="8" name="Группа 17">
            <a:extLst>
              <a:ext uri="{FF2B5EF4-FFF2-40B4-BE49-F238E27FC236}">
                <a16:creationId xmlns:a16="http://schemas.microsoft.com/office/drawing/2014/main" id="{C4508ACA-3F91-4949-BEDA-30D792BD23F5}"/>
              </a:ext>
            </a:extLst>
          </p:cNvPr>
          <p:cNvGrpSpPr/>
          <p:nvPr userDrawn="1"/>
        </p:nvGrpSpPr>
        <p:grpSpPr>
          <a:xfrm>
            <a:off x="6254340" y="1062166"/>
            <a:ext cx="5764543" cy="3131985"/>
            <a:chOff x="7068965" y="3978474"/>
            <a:chExt cx="13623925" cy="7402512"/>
          </a:xfrm>
          <a:effectLst>
            <a:reflection blurRad="50800" stA="50000" endPos="17000" dir="5400000" sy="-100000" algn="bl" rotWithShape="0"/>
          </a:effectLst>
        </p:grpSpPr>
        <p:sp>
          <p:nvSpPr>
            <p:cNvPr id="9" name="Freeform 60">
              <a:extLst>
                <a:ext uri="{FF2B5EF4-FFF2-40B4-BE49-F238E27FC236}">
                  <a16:creationId xmlns:a16="http://schemas.microsoft.com/office/drawing/2014/main" id="{6B175909-2855-456C-9929-56890650BD98}"/>
                </a:ext>
              </a:extLst>
            </p:cNvPr>
            <p:cNvSpPr>
              <a:spLocks/>
            </p:cNvSpPr>
            <p:nvPr/>
          </p:nvSpPr>
          <p:spPr bwMode="auto">
            <a:xfrm>
              <a:off x="8664402" y="3978474"/>
              <a:ext cx="10433050" cy="7237413"/>
            </a:xfrm>
            <a:custGeom>
              <a:avLst/>
              <a:gdLst>
                <a:gd name="T0" fmla="*/ 2075 w 2145"/>
                <a:gd name="T1" fmla="*/ 1488 h 1488"/>
                <a:gd name="T2" fmla="*/ 70 w 2145"/>
                <a:gd name="T3" fmla="*/ 1488 h 1488"/>
                <a:gd name="T4" fmla="*/ 0 w 2145"/>
                <a:gd name="T5" fmla="*/ 1418 h 1488"/>
                <a:gd name="T6" fmla="*/ 0 w 2145"/>
                <a:gd name="T7" fmla="*/ 71 h 1488"/>
                <a:gd name="T8" fmla="*/ 70 w 2145"/>
                <a:gd name="T9" fmla="*/ 0 h 1488"/>
                <a:gd name="T10" fmla="*/ 2075 w 2145"/>
                <a:gd name="T11" fmla="*/ 0 h 1488"/>
                <a:gd name="T12" fmla="*/ 2145 w 2145"/>
                <a:gd name="T13" fmla="*/ 71 h 1488"/>
                <a:gd name="T14" fmla="*/ 2145 w 2145"/>
                <a:gd name="T15" fmla="*/ 1418 h 1488"/>
                <a:gd name="T16" fmla="*/ 2075 w 2145"/>
                <a:gd name="T17" fmla="*/ 1488 h 1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45" h="1488">
                  <a:moveTo>
                    <a:pt x="2075" y="1488"/>
                  </a:moveTo>
                  <a:cubicBezTo>
                    <a:pt x="70" y="1488"/>
                    <a:pt x="70" y="1488"/>
                    <a:pt x="70" y="1488"/>
                  </a:cubicBezTo>
                  <a:cubicBezTo>
                    <a:pt x="32" y="1488"/>
                    <a:pt x="0" y="1457"/>
                    <a:pt x="0" y="1418"/>
                  </a:cubicBezTo>
                  <a:cubicBezTo>
                    <a:pt x="0" y="71"/>
                    <a:pt x="0" y="71"/>
                    <a:pt x="0" y="71"/>
                  </a:cubicBezTo>
                  <a:cubicBezTo>
                    <a:pt x="0" y="32"/>
                    <a:pt x="32" y="0"/>
                    <a:pt x="70" y="0"/>
                  </a:cubicBezTo>
                  <a:cubicBezTo>
                    <a:pt x="2075" y="0"/>
                    <a:pt x="2075" y="0"/>
                    <a:pt x="2075" y="0"/>
                  </a:cubicBezTo>
                  <a:cubicBezTo>
                    <a:pt x="2113" y="0"/>
                    <a:pt x="2145" y="32"/>
                    <a:pt x="2145" y="71"/>
                  </a:cubicBezTo>
                  <a:cubicBezTo>
                    <a:pt x="2145" y="1418"/>
                    <a:pt x="2145" y="1418"/>
                    <a:pt x="2145" y="1418"/>
                  </a:cubicBezTo>
                  <a:cubicBezTo>
                    <a:pt x="2145" y="1457"/>
                    <a:pt x="2113" y="1488"/>
                    <a:pt x="2075" y="148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0" name="Freeform 61">
              <a:extLst>
                <a:ext uri="{FF2B5EF4-FFF2-40B4-BE49-F238E27FC236}">
                  <a16:creationId xmlns:a16="http://schemas.microsoft.com/office/drawing/2014/main" id="{2E0E091B-7AE1-423E-9C50-2A86F4D0CEC1}"/>
                </a:ext>
              </a:extLst>
            </p:cNvPr>
            <p:cNvSpPr>
              <a:spLocks noEditPoints="1"/>
            </p:cNvSpPr>
            <p:nvPr/>
          </p:nvSpPr>
          <p:spPr bwMode="auto">
            <a:xfrm>
              <a:off x="8699327" y="4011811"/>
              <a:ext cx="10364788" cy="7173913"/>
            </a:xfrm>
            <a:custGeom>
              <a:avLst/>
              <a:gdLst>
                <a:gd name="T0" fmla="*/ 2068 w 2131"/>
                <a:gd name="T1" fmla="*/ 1475 h 1475"/>
                <a:gd name="T2" fmla="*/ 63 w 2131"/>
                <a:gd name="T3" fmla="*/ 1475 h 1475"/>
                <a:gd name="T4" fmla="*/ 0 w 2131"/>
                <a:gd name="T5" fmla="*/ 1411 h 1475"/>
                <a:gd name="T6" fmla="*/ 0 w 2131"/>
                <a:gd name="T7" fmla="*/ 64 h 1475"/>
                <a:gd name="T8" fmla="*/ 63 w 2131"/>
                <a:gd name="T9" fmla="*/ 0 h 1475"/>
                <a:gd name="T10" fmla="*/ 2068 w 2131"/>
                <a:gd name="T11" fmla="*/ 0 h 1475"/>
                <a:gd name="T12" fmla="*/ 2131 w 2131"/>
                <a:gd name="T13" fmla="*/ 64 h 1475"/>
                <a:gd name="T14" fmla="*/ 2131 w 2131"/>
                <a:gd name="T15" fmla="*/ 1411 h 1475"/>
                <a:gd name="T16" fmla="*/ 2068 w 2131"/>
                <a:gd name="T17" fmla="*/ 1475 h 1475"/>
                <a:gd name="T18" fmla="*/ 63 w 2131"/>
                <a:gd name="T19" fmla="*/ 3 h 1475"/>
                <a:gd name="T20" fmla="*/ 3 w 2131"/>
                <a:gd name="T21" fmla="*/ 64 h 1475"/>
                <a:gd name="T22" fmla="*/ 3 w 2131"/>
                <a:gd name="T23" fmla="*/ 1411 h 1475"/>
                <a:gd name="T24" fmla="*/ 63 w 2131"/>
                <a:gd name="T25" fmla="*/ 1472 h 1475"/>
                <a:gd name="T26" fmla="*/ 2068 w 2131"/>
                <a:gd name="T27" fmla="*/ 1472 h 1475"/>
                <a:gd name="T28" fmla="*/ 2128 w 2131"/>
                <a:gd name="T29" fmla="*/ 1411 h 1475"/>
                <a:gd name="T30" fmla="*/ 2128 w 2131"/>
                <a:gd name="T31" fmla="*/ 64 h 1475"/>
                <a:gd name="T32" fmla="*/ 2068 w 2131"/>
                <a:gd name="T33" fmla="*/ 3 h 1475"/>
                <a:gd name="T34" fmla="*/ 63 w 2131"/>
                <a:gd name="T35" fmla="*/ 3 h 1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1" h="1475">
                  <a:moveTo>
                    <a:pt x="2068" y="1475"/>
                  </a:moveTo>
                  <a:cubicBezTo>
                    <a:pt x="63" y="1475"/>
                    <a:pt x="63" y="1475"/>
                    <a:pt x="63" y="1475"/>
                  </a:cubicBezTo>
                  <a:cubicBezTo>
                    <a:pt x="28" y="1475"/>
                    <a:pt x="0" y="1446"/>
                    <a:pt x="0" y="1411"/>
                  </a:cubicBezTo>
                  <a:cubicBezTo>
                    <a:pt x="0" y="64"/>
                    <a:pt x="0" y="64"/>
                    <a:pt x="0" y="64"/>
                  </a:cubicBezTo>
                  <a:cubicBezTo>
                    <a:pt x="0" y="29"/>
                    <a:pt x="28" y="0"/>
                    <a:pt x="63" y="0"/>
                  </a:cubicBezTo>
                  <a:cubicBezTo>
                    <a:pt x="2068" y="0"/>
                    <a:pt x="2068" y="0"/>
                    <a:pt x="2068" y="0"/>
                  </a:cubicBezTo>
                  <a:cubicBezTo>
                    <a:pt x="2103" y="0"/>
                    <a:pt x="2131" y="29"/>
                    <a:pt x="2131" y="64"/>
                  </a:cubicBezTo>
                  <a:cubicBezTo>
                    <a:pt x="2131" y="1411"/>
                    <a:pt x="2131" y="1411"/>
                    <a:pt x="2131" y="1411"/>
                  </a:cubicBezTo>
                  <a:cubicBezTo>
                    <a:pt x="2131" y="1446"/>
                    <a:pt x="2103" y="1475"/>
                    <a:pt x="2068" y="1475"/>
                  </a:cubicBezTo>
                  <a:close/>
                  <a:moveTo>
                    <a:pt x="63" y="3"/>
                  </a:moveTo>
                  <a:cubicBezTo>
                    <a:pt x="30" y="3"/>
                    <a:pt x="3" y="30"/>
                    <a:pt x="3" y="64"/>
                  </a:cubicBezTo>
                  <a:cubicBezTo>
                    <a:pt x="3" y="1411"/>
                    <a:pt x="3" y="1411"/>
                    <a:pt x="3" y="1411"/>
                  </a:cubicBezTo>
                  <a:cubicBezTo>
                    <a:pt x="3" y="1444"/>
                    <a:pt x="30" y="1472"/>
                    <a:pt x="63" y="1472"/>
                  </a:cubicBezTo>
                  <a:cubicBezTo>
                    <a:pt x="2068" y="1472"/>
                    <a:pt x="2068" y="1472"/>
                    <a:pt x="2068" y="1472"/>
                  </a:cubicBezTo>
                  <a:cubicBezTo>
                    <a:pt x="2101" y="1472"/>
                    <a:pt x="2128" y="1444"/>
                    <a:pt x="2128" y="1411"/>
                  </a:cubicBezTo>
                  <a:cubicBezTo>
                    <a:pt x="2128" y="64"/>
                    <a:pt x="2128" y="64"/>
                    <a:pt x="2128" y="64"/>
                  </a:cubicBezTo>
                  <a:cubicBezTo>
                    <a:pt x="2128" y="30"/>
                    <a:pt x="2101" y="3"/>
                    <a:pt x="2068" y="3"/>
                  </a:cubicBezTo>
                  <a:lnTo>
                    <a:pt x="63" y="3"/>
                  </a:lnTo>
                  <a:close/>
                </a:path>
              </a:pathLst>
            </a:custGeom>
            <a:solidFill>
              <a:srgbClr val="A8A8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1" name="Rectangle 62">
              <a:extLst>
                <a:ext uri="{FF2B5EF4-FFF2-40B4-BE49-F238E27FC236}">
                  <a16:creationId xmlns:a16="http://schemas.microsoft.com/office/drawing/2014/main" id="{E5F6F51B-3D00-4494-A504-8B8EF985BFA5}"/>
                </a:ext>
              </a:extLst>
            </p:cNvPr>
            <p:cNvSpPr>
              <a:spLocks noChangeArrowheads="1"/>
            </p:cNvSpPr>
            <p:nvPr/>
          </p:nvSpPr>
          <p:spPr bwMode="auto">
            <a:xfrm>
              <a:off x="9166052" y="4483299"/>
              <a:ext cx="9431338" cy="6002338"/>
            </a:xfrm>
            <a:prstGeom prst="rect">
              <a:avLst/>
            </a:prstGeom>
            <a:solidFill>
              <a:srgbClr val="619C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2" name="Freeform 63">
              <a:extLst>
                <a:ext uri="{FF2B5EF4-FFF2-40B4-BE49-F238E27FC236}">
                  <a16:creationId xmlns:a16="http://schemas.microsoft.com/office/drawing/2014/main" id="{8A602697-D215-4F1C-A242-55B6C54A0895}"/>
                </a:ext>
              </a:extLst>
            </p:cNvPr>
            <p:cNvSpPr>
              <a:spLocks/>
            </p:cNvSpPr>
            <p:nvPr/>
          </p:nvSpPr>
          <p:spPr bwMode="auto">
            <a:xfrm>
              <a:off x="7068965" y="11088886"/>
              <a:ext cx="13623925" cy="292100"/>
            </a:xfrm>
            <a:custGeom>
              <a:avLst/>
              <a:gdLst>
                <a:gd name="T0" fmla="*/ 2795 w 2801"/>
                <a:gd name="T1" fmla="*/ 0 h 60"/>
                <a:gd name="T2" fmla="*/ 2278 w 2801"/>
                <a:gd name="T3" fmla="*/ 0 h 60"/>
                <a:gd name="T4" fmla="*/ 1986 w 2801"/>
                <a:gd name="T5" fmla="*/ 0 h 60"/>
                <a:gd name="T6" fmla="*/ 815 w 2801"/>
                <a:gd name="T7" fmla="*/ 0 h 60"/>
                <a:gd name="T8" fmla="*/ 523 w 2801"/>
                <a:gd name="T9" fmla="*/ 0 h 60"/>
                <a:gd name="T10" fmla="*/ 6 w 2801"/>
                <a:gd name="T11" fmla="*/ 0 h 60"/>
                <a:gd name="T12" fmla="*/ 126 w 2801"/>
                <a:gd name="T13" fmla="*/ 38 h 60"/>
                <a:gd name="T14" fmla="*/ 484 w 2801"/>
                <a:gd name="T15" fmla="*/ 60 h 60"/>
                <a:gd name="T16" fmla="*/ 815 w 2801"/>
                <a:gd name="T17" fmla="*/ 60 h 60"/>
                <a:gd name="T18" fmla="*/ 1986 w 2801"/>
                <a:gd name="T19" fmla="*/ 60 h 60"/>
                <a:gd name="T20" fmla="*/ 2317 w 2801"/>
                <a:gd name="T21" fmla="*/ 60 h 60"/>
                <a:gd name="T22" fmla="*/ 2675 w 2801"/>
                <a:gd name="T23" fmla="*/ 38 h 60"/>
                <a:gd name="T24" fmla="*/ 2795 w 2801"/>
                <a:gd name="T2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01" h="60">
                  <a:moveTo>
                    <a:pt x="2795" y="0"/>
                  </a:moveTo>
                  <a:cubicBezTo>
                    <a:pt x="2278" y="0"/>
                    <a:pt x="2278" y="0"/>
                    <a:pt x="2278" y="0"/>
                  </a:cubicBezTo>
                  <a:cubicBezTo>
                    <a:pt x="1986" y="0"/>
                    <a:pt x="1986" y="0"/>
                    <a:pt x="1986" y="0"/>
                  </a:cubicBezTo>
                  <a:cubicBezTo>
                    <a:pt x="815" y="0"/>
                    <a:pt x="815" y="0"/>
                    <a:pt x="815" y="0"/>
                  </a:cubicBezTo>
                  <a:cubicBezTo>
                    <a:pt x="523" y="0"/>
                    <a:pt x="523" y="0"/>
                    <a:pt x="523" y="0"/>
                  </a:cubicBezTo>
                  <a:cubicBezTo>
                    <a:pt x="6" y="0"/>
                    <a:pt x="6" y="0"/>
                    <a:pt x="6" y="0"/>
                  </a:cubicBezTo>
                  <a:cubicBezTo>
                    <a:pt x="6" y="0"/>
                    <a:pt x="0" y="21"/>
                    <a:pt x="126" y="38"/>
                  </a:cubicBezTo>
                  <a:cubicBezTo>
                    <a:pt x="252" y="55"/>
                    <a:pt x="393" y="60"/>
                    <a:pt x="484" y="60"/>
                  </a:cubicBezTo>
                  <a:cubicBezTo>
                    <a:pt x="544" y="60"/>
                    <a:pt x="708" y="60"/>
                    <a:pt x="815" y="60"/>
                  </a:cubicBezTo>
                  <a:cubicBezTo>
                    <a:pt x="872" y="60"/>
                    <a:pt x="1986" y="60"/>
                    <a:pt x="1986" y="60"/>
                  </a:cubicBezTo>
                  <a:cubicBezTo>
                    <a:pt x="2093" y="60"/>
                    <a:pt x="2257" y="60"/>
                    <a:pt x="2317" y="60"/>
                  </a:cubicBezTo>
                  <a:cubicBezTo>
                    <a:pt x="2408" y="60"/>
                    <a:pt x="2549" y="55"/>
                    <a:pt x="2675" y="38"/>
                  </a:cubicBezTo>
                  <a:cubicBezTo>
                    <a:pt x="2801" y="21"/>
                    <a:pt x="2795" y="0"/>
                    <a:pt x="2795" y="0"/>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3" name="Freeform 64">
              <a:extLst>
                <a:ext uri="{FF2B5EF4-FFF2-40B4-BE49-F238E27FC236}">
                  <a16:creationId xmlns:a16="http://schemas.microsoft.com/office/drawing/2014/main" id="{AA5CBFA1-92D8-4234-852A-6B63301A6EF1}"/>
                </a:ext>
              </a:extLst>
            </p:cNvPr>
            <p:cNvSpPr>
              <a:spLocks/>
            </p:cNvSpPr>
            <p:nvPr/>
          </p:nvSpPr>
          <p:spPr bwMode="auto">
            <a:xfrm>
              <a:off x="7780165" y="11288911"/>
              <a:ext cx="12203113" cy="92075"/>
            </a:xfrm>
            <a:custGeom>
              <a:avLst/>
              <a:gdLst>
                <a:gd name="T0" fmla="*/ 2198 w 2509"/>
                <a:gd name="T1" fmla="*/ 11 h 19"/>
                <a:gd name="T2" fmla="*/ 1857 w 2509"/>
                <a:gd name="T3" fmla="*/ 11 h 19"/>
                <a:gd name="T4" fmla="*/ 652 w 2509"/>
                <a:gd name="T5" fmla="*/ 11 h 19"/>
                <a:gd name="T6" fmla="*/ 311 w 2509"/>
                <a:gd name="T7" fmla="*/ 11 h 19"/>
                <a:gd name="T8" fmla="*/ 0 w 2509"/>
                <a:gd name="T9" fmla="*/ 0 h 19"/>
                <a:gd name="T10" fmla="*/ 338 w 2509"/>
                <a:gd name="T11" fmla="*/ 19 h 19"/>
                <a:gd name="T12" fmla="*/ 669 w 2509"/>
                <a:gd name="T13" fmla="*/ 19 h 19"/>
                <a:gd name="T14" fmla="*/ 1840 w 2509"/>
                <a:gd name="T15" fmla="*/ 19 h 19"/>
                <a:gd name="T16" fmla="*/ 2171 w 2509"/>
                <a:gd name="T17" fmla="*/ 19 h 19"/>
                <a:gd name="T18" fmla="*/ 2509 w 2509"/>
                <a:gd name="T19" fmla="*/ 0 h 19"/>
                <a:gd name="T20" fmla="*/ 2198 w 2509"/>
                <a:gd name="T21"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9" h="19">
                  <a:moveTo>
                    <a:pt x="2198" y="11"/>
                  </a:moveTo>
                  <a:cubicBezTo>
                    <a:pt x="2136" y="11"/>
                    <a:pt x="1967" y="11"/>
                    <a:pt x="1857" y="11"/>
                  </a:cubicBezTo>
                  <a:cubicBezTo>
                    <a:pt x="1857" y="11"/>
                    <a:pt x="710" y="11"/>
                    <a:pt x="652" y="11"/>
                  </a:cubicBezTo>
                  <a:cubicBezTo>
                    <a:pt x="542" y="11"/>
                    <a:pt x="373" y="11"/>
                    <a:pt x="311" y="11"/>
                  </a:cubicBezTo>
                  <a:cubicBezTo>
                    <a:pt x="230" y="11"/>
                    <a:pt x="113" y="8"/>
                    <a:pt x="0" y="0"/>
                  </a:cubicBezTo>
                  <a:cubicBezTo>
                    <a:pt x="120" y="14"/>
                    <a:pt x="251" y="19"/>
                    <a:pt x="338" y="19"/>
                  </a:cubicBezTo>
                  <a:cubicBezTo>
                    <a:pt x="398" y="19"/>
                    <a:pt x="562" y="19"/>
                    <a:pt x="669" y="19"/>
                  </a:cubicBezTo>
                  <a:cubicBezTo>
                    <a:pt x="726" y="19"/>
                    <a:pt x="1840" y="19"/>
                    <a:pt x="1840" y="19"/>
                  </a:cubicBezTo>
                  <a:cubicBezTo>
                    <a:pt x="1947" y="19"/>
                    <a:pt x="2111" y="19"/>
                    <a:pt x="2171" y="19"/>
                  </a:cubicBezTo>
                  <a:cubicBezTo>
                    <a:pt x="2258" y="19"/>
                    <a:pt x="2389" y="14"/>
                    <a:pt x="2509" y="0"/>
                  </a:cubicBezTo>
                  <a:cubicBezTo>
                    <a:pt x="2396" y="8"/>
                    <a:pt x="2279" y="11"/>
                    <a:pt x="2198" y="11"/>
                  </a:cubicBezTo>
                  <a:close/>
                </a:path>
              </a:pathLst>
            </a:cu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4" name="Freeform 65">
              <a:extLst>
                <a:ext uri="{FF2B5EF4-FFF2-40B4-BE49-F238E27FC236}">
                  <a16:creationId xmlns:a16="http://schemas.microsoft.com/office/drawing/2014/main" id="{02A2C68F-17AA-4AD5-9D16-200757BD5440}"/>
                </a:ext>
              </a:extLst>
            </p:cNvPr>
            <p:cNvSpPr>
              <a:spLocks/>
            </p:cNvSpPr>
            <p:nvPr/>
          </p:nvSpPr>
          <p:spPr bwMode="auto">
            <a:xfrm>
              <a:off x="7137227" y="11138099"/>
              <a:ext cx="13487400" cy="68263"/>
            </a:xfrm>
            <a:custGeom>
              <a:avLst/>
              <a:gdLst>
                <a:gd name="T0" fmla="*/ 2773 w 2773"/>
                <a:gd name="T1" fmla="*/ 0 h 14"/>
                <a:gd name="T2" fmla="*/ 1627 w 2773"/>
                <a:gd name="T3" fmla="*/ 0 h 14"/>
                <a:gd name="T4" fmla="*/ 1618 w 2773"/>
                <a:gd name="T5" fmla="*/ 3 h 14"/>
                <a:gd name="T6" fmla="*/ 1565 w 2773"/>
                <a:gd name="T7" fmla="*/ 13 h 14"/>
                <a:gd name="T8" fmla="*/ 1208 w 2773"/>
                <a:gd name="T9" fmla="*/ 13 h 14"/>
                <a:gd name="T10" fmla="*/ 1155 w 2773"/>
                <a:gd name="T11" fmla="*/ 3 h 14"/>
                <a:gd name="T12" fmla="*/ 1146 w 2773"/>
                <a:gd name="T13" fmla="*/ 0 h 14"/>
                <a:gd name="T14" fmla="*/ 0 w 2773"/>
                <a:gd name="T15" fmla="*/ 0 h 14"/>
                <a:gd name="T16" fmla="*/ 2 w 2773"/>
                <a:gd name="T17" fmla="*/ 1 h 14"/>
                <a:gd name="T18" fmla="*/ 1146 w 2773"/>
                <a:gd name="T19" fmla="*/ 1 h 14"/>
                <a:gd name="T20" fmla="*/ 1154 w 2773"/>
                <a:gd name="T21" fmla="*/ 4 h 14"/>
                <a:gd name="T22" fmla="*/ 1208 w 2773"/>
                <a:gd name="T23" fmla="*/ 14 h 14"/>
                <a:gd name="T24" fmla="*/ 1565 w 2773"/>
                <a:gd name="T25" fmla="*/ 14 h 14"/>
                <a:gd name="T26" fmla="*/ 1619 w 2773"/>
                <a:gd name="T27" fmla="*/ 4 h 14"/>
                <a:gd name="T28" fmla="*/ 1627 w 2773"/>
                <a:gd name="T29" fmla="*/ 1 h 14"/>
                <a:gd name="T30" fmla="*/ 2771 w 2773"/>
                <a:gd name="T31" fmla="*/ 1 h 14"/>
                <a:gd name="T32" fmla="*/ 2773 w 2773"/>
                <a:gd name="T3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3" h="14">
                  <a:moveTo>
                    <a:pt x="2773" y="0"/>
                  </a:moveTo>
                  <a:cubicBezTo>
                    <a:pt x="1627" y="0"/>
                    <a:pt x="1627" y="0"/>
                    <a:pt x="1627" y="0"/>
                  </a:cubicBezTo>
                  <a:cubicBezTo>
                    <a:pt x="1624" y="0"/>
                    <a:pt x="1621" y="1"/>
                    <a:pt x="1618" y="3"/>
                  </a:cubicBezTo>
                  <a:cubicBezTo>
                    <a:pt x="1613" y="7"/>
                    <a:pt x="1600" y="13"/>
                    <a:pt x="1565" y="13"/>
                  </a:cubicBezTo>
                  <a:cubicBezTo>
                    <a:pt x="1208" y="13"/>
                    <a:pt x="1208" y="13"/>
                    <a:pt x="1208" y="13"/>
                  </a:cubicBezTo>
                  <a:cubicBezTo>
                    <a:pt x="1173" y="13"/>
                    <a:pt x="1160" y="7"/>
                    <a:pt x="1155" y="3"/>
                  </a:cubicBezTo>
                  <a:cubicBezTo>
                    <a:pt x="1152" y="1"/>
                    <a:pt x="1149" y="0"/>
                    <a:pt x="1146" y="0"/>
                  </a:cubicBezTo>
                  <a:cubicBezTo>
                    <a:pt x="0" y="0"/>
                    <a:pt x="0" y="0"/>
                    <a:pt x="0" y="0"/>
                  </a:cubicBezTo>
                  <a:cubicBezTo>
                    <a:pt x="0" y="1"/>
                    <a:pt x="1" y="1"/>
                    <a:pt x="2" y="1"/>
                  </a:cubicBezTo>
                  <a:cubicBezTo>
                    <a:pt x="1146" y="1"/>
                    <a:pt x="1146" y="1"/>
                    <a:pt x="1146" y="1"/>
                  </a:cubicBezTo>
                  <a:cubicBezTo>
                    <a:pt x="1149" y="1"/>
                    <a:pt x="1152" y="2"/>
                    <a:pt x="1154" y="4"/>
                  </a:cubicBezTo>
                  <a:cubicBezTo>
                    <a:pt x="1159" y="8"/>
                    <a:pt x="1173" y="14"/>
                    <a:pt x="1208" y="14"/>
                  </a:cubicBezTo>
                  <a:cubicBezTo>
                    <a:pt x="1565" y="14"/>
                    <a:pt x="1565" y="14"/>
                    <a:pt x="1565" y="14"/>
                  </a:cubicBezTo>
                  <a:cubicBezTo>
                    <a:pt x="1600" y="14"/>
                    <a:pt x="1614" y="8"/>
                    <a:pt x="1619" y="4"/>
                  </a:cubicBezTo>
                  <a:cubicBezTo>
                    <a:pt x="1621" y="2"/>
                    <a:pt x="1624" y="1"/>
                    <a:pt x="1627" y="1"/>
                  </a:cubicBezTo>
                  <a:cubicBezTo>
                    <a:pt x="2771" y="1"/>
                    <a:pt x="2771" y="1"/>
                    <a:pt x="2771" y="1"/>
                  </a:cubicBezTo>
                  <a:cubicBezTo>
                    <a:pt x="2772" y="1"/>
                    <a:pt x="2773" y="1"/>
                    <a:pt x="2773" y="0"/>
                  </a:cubicBezTo>
                  <a:close/>
                </a:path>
              </a:pathLst>
            </a:custGeom>
            <a:solidFill>
              <a:srgbClr val="E4E4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5" name="Freeform 66">
              <a:extLst>
                <a:ext uri="{FF2B5EF4-FFF2-40B4-BE49-F238E27FC236}">
                  <a16:creationId xmlns:a16="http://schemas.microsoft.com/office/drawing/2014/main" id="{A9029FC5-55E7-4E48-B3E9-573895393DFF}"/>
                </a:ext>
              </a:extLst>
            </p:cNvPr>
            <p:cNvSpPr>
              <a:spLocks/>
            </p:cNvSpPr>
            <p:nvPr/>
          </p:nvSpPr>
          <p:spPr bwMode="auto">
            <a:xfrm>
              <a:off x="7094365" y="11088886"/>
              <a:ext cx="13574713" cy="19050"/>
            </a:xfrm>
            <a:custGeom>
              <a:avLst/>
              <a:gdLst>
                <a:gd name="T0" fmla="*/ 2273 w 2791"/>
                <a:gd name="T1" fmla="*/ 0 h 4"/>
                <a:gd name="T2" fmla="*/ 1981 w 2791"/>
                <a:gd name="T3" fmla="*/ 0 h 4"/>
                <a:gd name="T4" fmla="*/ 810 w 2791"/>
                <a:gd name="T5" fmla="*/ 0 h 4"/>
                <a:gd name="T6" fmla="*/ 518 w 2791"/>
                <a:gd name="T7" fmla="*/ 0 h 4"/>
                <a:gd name="T8" fmla="*/ 1 w 2791"/>
                <a:gd name="T9" fmla="*/ 0 h 4"/>
                <a:gd name="T10" fmla="*/ 2 w 2791"/>
                <a:gd name="T11" fmla="*/ 4 h 4"/>
                <a:gd name="T12" fmla="*/ 2789 w 2791"/>
                <a:gd name="T13" fmla="*/ 4 h 4"/>
                <a:gd name="T14" fmla="*/ 2790 w 2791"/>
                <a:gd name="T15" fmla="*/ 0 h 4"/>
                <a:gd name="T16" fmla="*/ 2273 w 2791"/>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1" h="4">
                  <a:moveTo>
                    <a:pt x="2273" y="0"/>
                  </a:moveTo>
                  <a:cubicBezTo>
                    <a:pt x="1981" y="0"/>
                    <a:pt x="1981" y="0"/>
                    <a:pt x="1981" y="0"/>
                  </a:cubicBezTo>
                  <a:cubicBezTo>
                    <a:pt x="810" y="0"/>
                    <a:pt x="810" y="0"/>
                    <a:pt x="810" y="0"/>
                  </a:cubicBezTo>
                  <a:cubicBezTo>
                    <a:pt x="518" y="0"/>
                    <a:pt x="518" y="0"/>
                    <a:pt x="518" y="0"/>
                  </a:cubicBezTo>
                  <a:cubicBezTo>
                    <a:pt x="1" y="0"/>
                    <a:pt x="1" y="0"/>
                    <a:pt x="1" y="0"/>
                  </a:cubicBezTo>
                  <a:cubicBezTo>
                    <a:pt x="1" y="0"/>
                    <a:pt x="0" y="2"/>
                    <a:pt x="2" y="4"/>
                  </a:cubicBezTo>
                  <a:cubicBezTo>
                    <a:pt x="2789" y="4"/>
                    <a:pt x="2789" y="4"/>
                    <a:pt x="2789" y="4"/>
                  </a:cubicBezTo>
                  <a:cubicBezTo>
                    <a:pt x="2791" y="2"/>
                    <a:pt x="2790" y="0"/>
                    <a:pt x="2790" y="0"/>
                  </a:cubicBezTo>
                  <a:lnTo>
                    <a:pt x="2273"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6" name="Freeform 67">
              <a:extLst>
                <a:ext uri="{FF2B5EF4-FFF2-40B4-BE49-F238E27FC236}">
                  <a16:creationId xmlns:a16="http://schemas.microsoft.com/office/drawing/2014/main" id="{7FCC7714-9F65-4D6C-B1F4-474795724765}"/>
                </a:ext>
              </a:extLst>
            </p:cNvPr>
            <p:cNvSpPr>
              <a:spLocks/>
            </p:cNvSpPr>
            <p:nvPr/>
          </p:nvSpPr>
          <p:spPr bwMode="auto">
            <a:xfrm>
              <a:off x="12750627" y="11088886"/>
              <a:ext cx="2262188" cy="82550"/>
            </a:xfrm>
            <a:custGeom>
              <a:avLst/>
              <a:gdLst>
                <a:gd name="T0" fmla="*/ 0 w 465"/>
                <a:gd name="T1" fmla="*/ 0 h 17"/>
                <a:gd name="T2" fmla="*/ 0 w 465"/>
                <a:gd name="T3" fmla="*/ 6 h 17"/>
                <a:gd name="T4" fmla="*/ 48 w 465"/>
                <a:gd name="T5" fmla="*/ 17 h 17"/>
                <a:gd name="T6" fmla="*/ 201 w 465"/>
                <a:gd name="T7" fmla="*/ 17 h 17"/>
                <a:gd name="T8" fmla="*/ 264 w 465"/>
                <a:gd name="T9" fmla="*/ 17 h 17"/>
                <a:gd name="T10" fmla="*/ 417 w 465"/>
                <a:gd name="T11" fmla="*/ 17 h 17"/>
                <a:gd name="T12" fmla="*/ 465 w 465"/>
                <a:gd name="T13" fmla="*/ 6 h 17"/>
                <a:gd name="T14" fmla="*/ 465 w 465"/>
                <a:gd name="T15" fmla="*/ 0 h 17"/>
                <a:gd name="T16" fmla="*/ 0 w 465"/>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5" h="17">
                  <a:moveTo>
                    <a:pt x="0" y="0"/>
                  </a:move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lnTo>
                    <a:pt x="0" y="0"/>
                  </a:lnTo>
                  <a:close/>
                </a:path>
              </a:pathLst>
            </a:custGeom>
            <a:solidFill>
              <a:srgbClr val="F2F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7" name="Freeform 68">
              <a:extLst>
                <a:ext uri="{FF2B5EF4-FFF2-40B4-BE49-F238E27FC236}">
                  <a16:creationId xmlns:a16="http://schemas.microsoft.com/office/drawing/2014/main" id="{C427DA3E-A90D-4F99-B44B-CA66365BE1F6}"/>
                </a:ext>
              </a:extLst>
            </p:cNvPr>
            <p:cNvSpPr>
              <a:spLocks/>
            </p:cNvSpPr>
            <p:nvPr/>
          </p:nvSpPr>
          <p:spPr bwMode="auto">
            <a:xfrm>
              <a:off x="12750627" y="11088886"/>
              <a:ext cx="2262188" cy="82550"/>
            </a:xfrm>
            <a:custGeom>
              <a:avLst/>
              <a:gdLst>
                <a:gd name="T0" fmla="*/ 0 w 465"/>
                <a:gd name="T1" fmla="*/ 0 h 17"/>
                <a:gd name="T2" fmla="*/ 0 w 465"/>
                <a:gd name="T3" fmla="*/ 6 h 17"/>
                <a:gd name="T4" fmla="*/ 48 w 465"/>
                <a:gd name="T5" fmla="*/ 17 h 17"/>
                <a:gd name="T6" fmla="*/ 201 w 465"/>
                <a:gd name="T7" fmla="*/ 17 h 17"/>
                <a:gd name="T8" fmla="*/ 264 w 465"/>
                <a:gd name="T9" fmla="*/ 17 h 17"/>
                <a:gd name="T10" fmla="*/ 417 w 465"/>
                <a:gd name="T11" fmla="*/ 17 h 17"/>
                <a:gd name="T12" fmla="*/ 465 w 465"/>
                <a:gd name="T13" fmla="*/ 6 h 17"/>
                <a:gd name="T14" fmla="*/ 465 w 465"/>
                <a:gd name="T15" fmla="*/ 0 h 17"/>
                <a:gd name="T16" fmla="*/ 0 w 465"/>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5" h="17">
                  <a:moveTo>
                    <a:pt x="0" y="0"/>
                  </a:move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lnTo>
                    <a:pt x="0" y="0"/>
                  </a:lnTo>
                  <a:close/>
                </a:path>
              </a:pathLst>
            </a:custGeom>
            <a:solidFill>
              <a:srgbClr val="E8E8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8" name="Freeform 69">
              <a:extLst>
                <a:ext uri="{FF2B5EF4-FFF2-40B4-BE49-F238E27FC236}">
                  <a16:creationId xmlns:a16="http://schemas.microsoft.com/office/drawing/2014/main" id="{3835ABEB-1A92-423D-8AD5-F5C246D2378B}"/>
                </a:ext>
              </a:extLst>
            </p:cNvPr>
            <p:cNvSpPr>
              <a:spLocks/>
            </p:cNvSpPr>
            <p:nvPr/>
          </p:nvSpPr>
          <p:spPr bwMode="auto">
            <a:xfrm>
              <a:off x="12750627" y="11088886"/>
              <a:ext cx="2262188" cy="82550"/>
            </a:xfrm>
            <a:custGeom>
              <a:avLst/>
              <a:gdLst>
                <a:gd name="T0" fmla="*/ 417 w 465"/>
                <a:gd name="T1" fmla="*/ 14 h 17"/>
                <a:gd name="T2" fmla="*/ 264 w 465"/>
                <a:gd name="T3" fmla="*/ 14 h 17"/>
                <a:gd name="T4" fmla="*/ 201 w 465"/>
                <a:gd name="T5" fmla="*/ 14 h 17"/>
                <a:gd name="T6" fmla="*/ 48 w 465"/>
                <a:gd name="T7" fmla="*/ 14 h 17"/>
                <a:gd name="T8" fmla="*/ 0 w 465"/>
                <a:gd name="T9" fmla="*/ 0 h 17"/>
                <a:gd name="T10" fmla="*/ 0 w 465"/>
                <a:gd name="T11" fmla="*/ 0 h 17"/>
                <a:gd name="T12" fmla="*/ 0 w 465"/>
                <a:gd name="T13" fmla="*/ 6 h 17"/>
                <a:gd name="T14" fmla="*/ 48 w 465"/>
                <a:gd name="T15" fmla="*/ 17 h 17"/>
                <a:gd name="T16" fmla="*/ 201 w 465"/>
                <a:gd name="T17" fmla="*/ 17 h 17"/>
                <a:gd name="T18" fmla="*/ 264 w 465"/>
                <a:gd name="T19" fmla="*/ 17 h 17"/>
                <a:gd name="T20" fmla="*/ 417 w 465"/>
                <a:gd name="T21" fmla="*/ 17 h 17"/>
                <a:gd name="T22" fmla="*/ 465 w 465"/>
                <a:gd name="T23" fmla="*/ 6 h 17"/>
                <a:gd name="T24" fmla="*/ 465 w 465"/>
                <a:gd name="T25" fmla="*/ 0 h 17"/>
                <a:gd name="T26" fmla="*/ 465 w 465"/>
                <a:gd name="T27" fmla="*/ 0 h 17"/>
                <a:gd name="T28" fmla="*/ 417 w 465"/>
                <a:gd name="T29"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5" h="17">
                  <a:moveTo>
                    <a:pt x="417" y="14"/>
                  </a:moveTo>
                  <a:cubicBezTo>
                    <a:pt x="393" y="14"/>
                    <a:pt x="319" y="14"/>
                    <a:pt x="264" y="14"/>
                  </a:cubicBezTo>
                  <a:cubicBezTo>
                    <a:pt x="264" y="14"/>
                    <a:pt x="237" y="14"/>
                    <a:pt x="201" y="14"/>
                  </a:cubicBezTo>
                  <a:cubicBezTo>
                    <a:pt x="146" y="14"/>
                    <a:pt x="72" y="14"/>
                    <a:pt x="48" y="14"/>
                  </a:cubicBezTo>
                  <a:cubicBezTo>
                    <a:pt x="22" y="14"/>
                    <a:pt x="6" y="6"/>
                    <a:pt x="0" y="0"/>
                  </a:cubicBezTo>
                  <a:cubicBezTo>
                    <a:pt x="0" y="0"/>
                    <a:pt x="0" y="0"/>
                    <a:pt x="0" y="0"/>
                  </a:cubicBez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cubicBezTo>
                    <a:pt x="465" y="0"/>
                    <a:pt x="465" y="0"/>
                    <a:pt x="465" y="0"/>
                  </a:cubicBezTo>
                  <a:cubicBezTo>
                    <a:pt x="459" y="6"/>
                    <a:pt x="443" y="14"/>
                    <a:pt x="417" y="14"/>
                  </a:cubicBezTo>
                  <a:close/>
                </a:path>
              </a:pathLst>
            </a:custGeom>
            <a:solidFill>
              <a:srgbClr val="C1C1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9" name="Oval 70">
              <a:extLst>
                <a:ext uri="{FF2B5EF4-FFF2-40B4-BE49-F238E27FC236}">
                  <a16:creationId xmlns:a16="http://schemas.microsoft.com/office/drawing/2014/main" id="{68D9BAEC-BE7C-4FCE-9EFB-CF53E243F6F9}"/>
                </a:ext>
              </a:extLst>
            </p:cNvPr>
            <p:cNvSpPr>
              <a:spLocks noChangeArrowheads="1"/>
            </p:cNvSpPr>
            <p:nvPr/>
          </p:nvSpPr>
          <p:spPr bwMode="auto">
            <a:xfrm>
              <a:off x="11520315" y="11196836"/>
              <a:ext cx="150813" cy="38100"/>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0" name="Oval 71">
              <a:extLst>
                <a:ext uri="{FF2B5EF4-FFF2-40B4-BE49-F238E27FC236}">
                  <a16:creationId xmlns:a16="http://schemas.microsoft.com/office/drawing/2014/main" id="{45CC1B32-138F-4D16-9162-6362C86923CA}"/>
                </a:ext>
              </a:extLst>
            </p:cNvPr>
            <p:cNvSpPr>
              <a:spLocks noChangeArrowheads="1"/>
            </p:cNvSpPr>
            <p:nvPr/>
          </p:nvSpPr>
          <p:spPr bwMode="auto">
            <a:xfrm>
              <a:off x="16028815" y="11196836"/>
              <a:ext cx="150813" cy="38100"/>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21" name="Рисунок 21">
            <a:extLst>
              <a:ext uri="{FF2B5EF4-FFF2-40B4-BE49-F238E27FC236}">
                <a16:creationId xmlns:a16="http://schemas.microsoft.com/office/drawing/2014/main" id="{FABDB891-54AE-4F1A-A4F4-03820BAAFD4A}"/>
              </a:ext>
            </a:extLst>
          </p:cNvPr>
          <p:cNvSpPr>
            <a:spLocks noGrp="1"/>
          </p:cNvSpPr>
          <p:nvPr>
            <p:ph type="pic" sz="quarter" idx="28"/>
          </p:nvPr>
        </p:nvSpPr>
        <p:spPr>
          <a:xfrm>
            <a:off x="7141658" y="1275756"/>
            <a:ext cx="4004685" cy="2544277"/>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endParaRPr lang="ru-RU" dirty="0"/>
          </a:p>
        </p:txBody>
      </p:sp>
    </p:spTree>
    <p:extLst>
      <p:ext uri="{BB962C8B-B14F-4D97-AF65-F5344CB8AC3E}">
        <p14:creationId xmlns:p14="http://schemas.microsoft.com/office/powerpoint/2010/main" val="7503627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4_Title slide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002862"/>
            <a:ext cx="6012000" cy="2527205"/>
          </a:xfrm>
        </p:spPr>
        <p:txBody>
          <a:bodyPr anchor="b" anchorCtr="0">
            <a:noAutofit/>
          </a:bodyPr>
          <a:lstStyle>
            <a:lvl1pPr marL="0" algn="l" defTabSz="457200" rtl="0" eaLnBrk="1" latinLnBrk="0" hangingPunct="1">
              <a:lnSpc>
                <a:spcPct val="81000"/>
              </a:lnSpc>
              <a:spcBef>
                <a:spcPct val="0"/>
              </a:spcBef>
              <a:buNone/>
              <a:defRPr lang="en-US" sz="5500" b="1" i="0" kern="1200" cap="all" baseline="0" dirty="0">
                <a:solidFill>
                  <a:schemeClr val="bg1"/>
                </a:solidFill>
                <a:latin typeface="Arial Black" panose="020B0604020202020204" pitchFamily="34" charset="0"/>
                <a:ea typeface="+mj-ea"/>
                <a:cs typeface="Arial Black" panose="020B0604020202020204" pitchFamily="34" charset="0"/>
              </a:defRPr>
            </a:lvl1pPr>
          </a:lstStyle>
          <a:p>
            <a:r>
              <a:rPr lang="en-US" dirty="0"/>
              <a:t>Click to </a:t>
            </a:r>
            <a:br>
              <a:rPr lang="en-US" dirty="0"/>
            </a:br>
            <a:r>
              <a:rPr lang="en-US" dirty="0"/>
              <a:t>edit Master title style</a:t>
            </a:r>
          </a:p>
        </p:txBody>
      </p:sp>
      <p:sp>
        <p:nvSpPr>
          <p:cNvPr id="20" name="Text Placeholder 19"/>
          <p:cNvSpPr>
            <a:spLocks noGrp="1"/>
          </p:cNvSpPr>
          <p:nvPr>
            <p:ph type="body" sz="quarter" idx="13" hasCustomPrompt="1"/>
          </p:nvPr>
        </p:nvSpPr>
        <p:spPr>
          <a:xfrm>
            <a:off x="382588" y="3901558"/>
            <a:ext cx="6012000" cy="719858"/>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Calibri" panose="020F0502020204030204" pitchFamily="34" charset="0"/>
              <a:buNone/>
              <a:tabLst/>
              <a:defRPr lang="fi-FI" sz="1600" b="0" kern="1200" dirty="0">
                <a:solidFill>
                  <a:schemeClr val="bg1"/>
                </a:solidFill>
                <a:latin typeface="+mn-lt"/>
                <a:ea typeface="+mn-ea"/>
                <a:cs typeface="+mn-cs"/>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en-US" dirty="0"/>
              <a:t>Click to add Date and Presenter</a:t>
            </a:r>
          </a:p>
        </p:txBody>
      </p:sp>
      <p:cxnSp>
        <p:nvCxnSpPr>
          <p:cNvPr id="9" name="Straight Connector 8">
            <a:extLst>
              <a:ext uri="{FF2B5EF4-FFF2-40B4-BE49-F238E27FC236}">
                <a16:creationId xmlns:a16="http://schemas.microsoft.com/office/drawing/2014/main" id="{64D25AB9-8020-4C3E-83A3-21C1C12A3332}"/>
              </a:ext>
            </a:extLst>
          </p:cNvPr>
          <p:cNvCxnSpPr>
            <a:cxnSpLocks/>
          </p:cNvCxnSpPr>
          <p:nvPr userDrawn="1"/>
        </p:nvCxnSpPr>
        <p:spPr>
          <a:xfrm>
            <a:off x="382588" y="3704500"/>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D15EA37A-A1F0-409C-B851-F3DCE2A6099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24308" y="291516"/>
            <a:ext cx="1037554" cy="461135"/>
          </a:xfrm>
          <a:prstGeom prst="rect">
            <a:avLst/>
          </a:prstGeom>
        </p:spPr>
      </p:pic>
    </p:spTree>
    <p:extLst>
      <p:ext uri="{BB962C8B-B14F-4D97-AF65-F5344CB8AC3E}">
        <p14:creationId xmlns:p14="http://schemas.microsoft.com/office/powerpoint/2010/main" val="22382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4_Title with subtitle and content Layout">
    <p:bg>
      <p:bgPr>
        <a:solidFill>
          <a:srgbClr val="F9F5F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grpSp>
        <p:nvGrpSpPr>
          <p:cNvPr id="9" name="Группа 17">
            <a:extLst>
              <a:ext uri="{FF2B5EF4-FFF2-40B4-BE49-F238E27FC236}">
                <a16:creationId xmlns:a16="http://schemas.microsoft.com/office/drawing/2014/main" id="{65E9E904-5065-47EE-88A6-251FF2AE0E55}"/>
              </a:ext>
            </a:extLst>
          </p:cNvPr>
          <p:cNvGrpSpPr/>
          <p:nvPr userDrawn="1"/>
        </p:nvGrpSpPr>
        <p:grpSpPr>
          <a:xfrm>
            <a:off x="-2872369" y="1062166"/>
            <a:ext cx="5764543" cy="3131985"/>
            <a:chOff x="7068965" y="3978474"/>
            <a:chExt cx="13623925" cy="7402512"/>
          </a:xfrm>
          <a:effectLst>
            <a:reflection blurRad="50800" stA="36000" endPos="15000" dir="5400000" sy="-100000" algn="bl" rotWithShape="0"/>
          </a:effectLst>
        </p:grpSpPr>
        <p:sp>
          <p:nvSpPr>
            <p:cNvPr id="10" name="Freeform 60">
              <a:extLst>
                <a:ext uri="{FF2B5EF4-FFF2-40B4-BE49-F238E27FC236}">
                  <a16:creationId xmlns:a16="http://schemas.microsoft.com/office/drawing/2014/main" id="{896DFEFE-6741-42DC-94E2-521D328EAC69}"/>
                </a:ext>
              </a:extLst>
            </p:cNvPr>
            <p:cNvSpPr>
              <a:spLocks/>
            </p:cNvSpPr>
            <p:nvPr/>
          </p:nvSpPr>
          <p:spPr bwMode="auto">
            <a:xfrm>
              <a:off x="8664402" y="3978474"/>
              <a:ext cx="10433050" cy="7237413"/>
            </a:xfrm>
            <a:custGeom>
              <a:avLst/>
              <a:gdLst>
                <a:gd name="T0" fmla="*/ 2075 w 2145"/>
                <a:gd name="T1" fmla="*/ 1488 h 1488"/>
                <a:gd name="T2" fmla="*/ 70 w 2145"/>
                <a:gd name="T3" fmla="*/ 1488 h 1488"/>
                <a:gd name="T4" fmla="*/ 0 w 2145"/>
                <a:gd name="T5" fmla="*/ 1418 h 1488"/>
                <a:gd name="T6" fmla="*/ 0 w 2145"/>
                <a:gd name="T7" fmla="*/ 71 h 1488"/>
                <a:gd name="T8" fmla="*/ 70 w 2145"/>
                <a:gd name="T9" fmla="*/ 0 h 1488"/>
                <a:gd name="T10" fmla="*/ 2075 w 2145"/>
                <a:gd name="T11" fmla="*/ 0 h 1488"/>
                <a:gd name="T12" fmla="*/ 2145 w 2145"/>
                <a:gd name="T13" fmla="*/ 71 h 1488"/>
                <a:gd name="T14" fmla="*/ 2145 w 2145"/>
                <a:gd name="T15" fmla="*/ 1418 h 1488"/>
                <a:gd name="T16" fmla="*/ 2075 w 2145"/>
                <a:gd name="T17" fmla="*/ 1488 h 1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45" h="1488">
                  <a:moveTo>
                    <a:pt x="2075" y="1488"/>
                  </a:moveTo>
                  <a:cubicBezTo>
                    <a:pt x="70" y="1488"/>
                    <a:pt x="70" y="1488"/>
                    <a:pt x="70" y="1488"/>
                  </a:cubicBezTo>
                  <a:cubicBezTo>
                    <a:pt x="32" y="1488"/>
                    <a:pt x="0" y="1457"/>
                    <a:pt x="0" y="1418"/>
                  </a:cubicBezTo>
                  <a:cubicBezTo>
                    <a:pt x="0" y="71"/>
                    <a:pt x="0" y="71"/>
                    <a:pt x="0" y="71"/>
                  </a:cubicBezTo>
                  <a:cubicBezTo>
                    <a:pt x="0" y="32"/>
                    <a:pt x="32" y="0"/>
                    <a:pt x="70" y="0"/>
                  </a:cubicBezTo>
                  <a:cubicBezTo>
                    <a:pt x="2075" y="0"/>
                    <a:pt x="2075" y="0"/>
                    <a:pt x="2075" y="0"/>
                  </a:cubicBezTo>
                  <a:cubicBezTo>
                    <a:pt x="2113" y="0"/>
                    <a:pt x="2145" y="32"/>
                    <a:pt x="2145" y="71"/>
                  </a:cubicBezTo>
                  <a:cubicBezTo>
                    <a:pt x="2145" y="1418"/>
                    <a:pt x="2145" y="1418"/>
                    <a:pt x="2145" y="1418"/>
                  </a:cubicBezTo>
                  <a:cubicBezTo>
                    <a:pt x="2145" y="1457"/>
                    <a:pt x="2113" y="1488"/>
                    <a:pt x="2075" y="148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1" name="Freeform 61">
              <a:extLst>
                <a:ext uri="{FF2B5EF4-FFF2-40B4-BE49-F238E27FC236}">
                  <a16:creationId xmlns:a16="http://schemas.microsoft.com/office/drawing/2014/main" id="{66DDB4CF-0AB5-4D14-83ED-F509DE1C3D75}"/>
                </a:ext>
              </a:extLst>
            </p:cNvPr>
            <p:cNvSpPr>
              <a:spLocks noEditPoints="1"/>
            </p:cNvSpPr>
            <p:nvPr/>
          </p:nvSpPr>
          <p:spPr bwMode="auto">
            <a:xfrm>
              <a:off x="8699327" y="4011811"/>
              <a:ext cx="10364788" cy="7173913"/>
            </a:xfrm>
            <a:custGeom>
              <a:avLst/>
              <a:gdLst>
                <a:gd name="T0" fmla="*/ 2068 w 2131"/>
                <a:gd name="T1" fmla="*/ 1475 h 1475"/>
                <a:gd name="T2" fmla="*/ 63 w 2131"/>
                <a:gd name="T3" fmla="*/ 1475 h 1475"/>
                <a:gd name="T4" fmla="*/ 0 w 2131"/>
                <a:gd name="T5" fmla="*/ 1411 h 1475"/>
                <a:gd name="T6" fmla="*/ 0 w 2131"/>
                <a:gd name="T7" fmla="*/ 64 h 1475"/>
                <a:gd name="T8" fmla="*/ 63 w 2131"/>
                <a:gd name="T9" fmla="*/ 0 h 1475"/>
                <a:gd name="T10" fmla="*/ 2068 w 2131"/>
                <a:gd name="T11" fmla="*/ 0 h 1475"/>
                <a:gd name="T12" fmla="*/ 2131 w 2131"/>
                <a:gd name="T13" fmla="*/ 64 h 1475"/>
                <a:gd name="T14" fmla="*/ 2131 w 2131"/>
                <a:gd name="T15" fmla="*/ 1411 h 1475"/>
                <a:gd name="T16" fmla="*/ 2068 w 2131"/>
                <a:gd name="T17" fmla="*/ 1475 h 1475"/>
                <a:gd name="T18" fmla="*/ 63 w 2131"/>
                <a:gd name="T19" fmla="*/ 3 h 1475"/>
                <a:gd name="T20" fmla="*/ 3 w 2131"/>
                <a:gd name="T21" fmla="*/ 64 h 1475"/>
                <a:gd name="T22" fmla="*/ 3 w 2131"/>
                <a:gd name="T23" fmla="*/ 1411 h 1475"/>
                <a:gd name="T24" fmla="*/ 63 w 2131"/>
                <a:gd name="T25" fmla="*/ 1472 h 1475"/>
                <a:gd name="T26" fmla="*/ 2068 w 2131"/>
                <a:gd name="T27" fmla="*/ 1472 h 1475"/>
                <a:gd name="T28" fmla="*/ 2128 w 2131"/>
                <a:gd name="T29" fmla="*/ 1411 h 1475"/>
                <a:gd name="T30" fmla="*/ 2128 w 2131"/>
                <a:gd name="T31" fmla="*/ 64 h 1475"/>
                <a:gd name="T32" fmla="*/ 2068 w 2131"/>
                <a:gd name="T33" fmla="*/ 3 h 1475"/>
                <a:gd name="T34" fmla="*/ 63 w 2131"/>
                <a:gd name="T35" fmla="*/ 3 h 1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1" h="1475">
                  <a:moveTo>
                    <a:pt x="2068" y="1475"/>
                  </a:moveTo>
                  <a:cubicBezTo>
                    <a:pt x="63" y="1475"/>
                    <a:pt x="63" y="1475"/>
                    <a:pt x="63" y="1475"/>
                  </a:cubicBezTo>
                  <a:cubicBezTo>
                    <a:pt x="28" y="1475"/>
                    <a:pt x="0" y="1446"/>
                    <a:pt x="0" y="1411"/>
                  </a:cubicBezTo>
                  <a:cubicBezTo>
                    <a:pt x="0" y="64"/>
                    <a:pt x="0" y="64"/>
                    <a:pt x="0" y="64"/>
                  </a:cubicBezTo>
                  <a:cubicBezTo>
                    <a:pt x="0" y="29"/>
                    <a:pt x="28" y="0"/>
                    <a:pt x="63" y="0"/>
                  </a:cubicBezTo>
                  <a:cubicBezTo>
                    <a:pt x="2068" y="0"/>
                    <a:pt x="2068" y="0"/>
                    <a:pt x="2068" y="0"/>
                  </a:cubicBezTo>
                  <a:cubicBezTo>
                    <a:pt x="2103" y="0"/>
                    <a:pt x="2131" y="29"/>
                    <a:pt x="2131" y="64"/>
                  </a:cubicBezTo>
                  <a:cubicBezTo>
                    <a:pt x="2131" y="1411"/>
                    <a:pt x="2131" y="1411"/>
                    <a:pt x="2131" y="1411"/>
                  </a:cubicBezTo>
                  <a:cubicBezTo>
                    <a:pt x="2131" y="1446"/>
                    <a:pt x="2103" y="1475"/>
                    <a:pt x="2068" y="1475"/>
                  </a:cubicBezTo>
                  <a:close/>
                  <a:moveTo>
                    <a:pt x="63" y="3"/>
                  </a:moveTo>
                  <a:cubicBezTo>
                    <a:pt x="30" y="3"/>
                    <a:pt x="3" y="30"/>
                    <a:pt x="3" y="64"/>
                  </a:cubicBezTo>
                  <a:cubicBezTo>
                    <a:pt x="3" y="1411"/>
                    <a:pt x="3" y="1411"/>
                    <a:pt x="3" y="1411"/>
                  </a:cubicBezTo>
                  <a:cubicBezTo>
                    <a:pt x="3" y="1444"/>
                    <a:pt x="30" y="1472"/>
                    <a:pt x="63" y="1472"/>
                  </a:cubicBezTo>
                  <a:cubicBezTo>
                    <a:pt x="2068" y="1472"/>
                    <a:pt x="2068" y="1472"/>
                    <a:pt x="2068" y="1472"/>
                  </a:cubicBezTo>
                  <a:cubicBezTo>
                    <a:pt x="2101" y="1472"/>
                    <a:pt x="2128" y="1444"/>
                    <a:pt x="2128" y="1411"/>
                  </a:cubicBezTo>
                  <a:cubicBezTo>
                    <a:pt x="2128" y="64"/>
                    <a:pt x="2128" y="64"/>
                    <a:pt x="2128" y="64"/>
                  </a:cubicBezTo>
                  <a:cubicBezTo>
                    <a:pt x="2128" y="30"/>
                    <a:pt x="2101" y="3"/>
                    <a:pt x="2068" y="3"/>
                  </a:cubicBezTo>
                  <a:lnTo>
                    <a:pt x="63" y="3"/>
                  </a:lnTo>
                  <a:close/>
                </a:path>
              </a:pathLst>
            </a:custGeom>
            <a:solidFill>
              <a:srgbClr val="A8A8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2" name="Rectangle 62">
              <a:extLst>
                <a:ext uri="{FF2B5EF4-FFF2-40B4-BE49-F238E27FC236}">
                  <a16:creationId xmlns:a16="http://schemas.microsoft.com/office/drawing/2014/main" id="{96EFBBCE-35F4-46B1-823E-1E5E83608856}"/>
                </a:ext>
              </a:extLst>
            </p:cNvPr>
            <p:cNvSpPr>
              <a:spLocks noChangeArrowheads="1"/>
            </p:cNvSpPr>
            <p:nvPr/>
          </p:nvSpPr>
          <p:spPr bwMode="auto">
            <a:xfrm>
              <a:off x="9166052" y="4483299"/>
              <a:ext cx="9431338" cy="6002338"/>
            </a:xfrm>
            <a:prstGeom prst="rect">
              <a:avLst/>
            </a:prstGeom>
            <a:solidFill>
              <a:srgbClr val="619C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3" name="Freeform 63">
              <a:extLst>
                <a:ext uri="{FF2B5EF4-FFF2-40B4-BE49-F238E27FC236}">
                  <a16:creationId xmlns:a16="http://schemas.microsoft.com/office/drawing/2014/main" id="{557D1A31-7AF4-43B1-A447-1DA8491DAFBD}"/>
                </a:ext>
              </a:extLst>
            </p:cNvPr>
            <p:cNvSpPr>
              <a:spLocks/>
            </p:cNvSpPr>
            <p:nvPr/>
          </p:nvSpPr>
          <p:spPr bwMode="auto">
            <a:xfrm>
              <a:off x="7068965" y="11088886"/>
              <a:ext cx="13623925" cy="292100"/>
            </a:xfrm>
            <a:custGeom>
              <a:avLst/>
              <a:gdLst>
                <a:gd name="T0" fmla="*/ 2795 w 2801"/>
                <a:gd name="T1" fmla="*/ 0 h 60"/>
                <a:gd name="T2" fmla="*/ 2278 w 2801"/>
                <a:gd name="T3" fmla="*/ 0 h 60"/>
                <a:gd name="T4" fmla="*/ 1986 w 2801"/>
                <a:gd name="T5" fmla="*/ 0 h 60"/>
                <a:gd name="T6" fmla="*/ 815 w 2801"/>
                <a:gd name="T7" fmla="*/ 0 h 60"/>
                <a:gd name="T8" fmla="*/ 523 w 2801"/>
                <a:gd name="T9" fmla="*/ 0 h 60"/>
                <a:gd name="T10" fmla="*/ 6 w 2801"/>
                <a:gd name="T11" fmla="*/ 0 h 60"/>
                <a:gd name="T12" fmla="*/ 126 w 2801"/>
                <a:gd name="T13" fmla="*/ 38 h 60"/>
                <a:gd name="T14" fmla="*/ 484 w 2801"/>
                <a:gd name="T15" fmla="*/ 60 h 60"/>
                <a:gd name="T16" fmla="*/ 815 w 2801"/>
                <a:gd name="T17" fmla="*/ 60 h 60"/>
                <a:gd name="T18" fmla="*/ 1986 w 2801"/>
                <a:gd name="T19" fmla="*/ 60 h 60"/>
                <a:gd name="T20" fmla="*/ 2317 w 2801"/>
                <a:gd name="T21" fmla="*/ 60 h 60"/>
                <a:gd name="T22" fmla="*/ 2675 w 2801"/>
                <a:gd name="T23" fmla="*/ 38 h 60"/>
                <a:gd name="T24" fmla="*/ 2795 w 2801"/>
                <a:gd name="T2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01" h="60">
                  <a:moveTo>
                    <a:pt x="2795" y="0"/>
                  </a:moveTo>
                  <a:cubicBezTo>
                    <a:pt x="2278" y="0"/>
                    <a:pt x="2278" y="0"/>
                    <a:pt x="2278" y="0"/>
                  </a:cubicBezTo>
                  <a:cubicBezTo>
                    <a:pt x="1986" y="0"/>
                    <a:pt x="1986" y="0"/>
                    <a:pt x="1986" y="0"/>
                  </a:cubicBezTo>
                  <a:cubicBezTo>
                    <a:pt x="815" y="0"/>
                    <a:pt x="815" y="0"/>
                    <a:pt x="815" y="0"/>
                  </a:cubicBezTo>
                  <a:cubicBezTo>
                    <a:pt x="523" y="0"/>
                    <a:pt x="523" y="0"/>
                    <a:pt x="523" y="0"/>
                  </a:cubicBezTo>
                  <a:cubicBezTo>
                    <a:pt x="6" y="0"/>
                    <a:pt x="6" y="0"/>
                    <a:pt x="6" y="0"/>
                  </a:cubicBezTo>
                  <a:cubicBezTo>
                    <a:pt x="6" y="0"/>
                    <a:pt x="0" y="21"/>
                    <a:pt x="126" y="38"/>
                  </a:cubicBezTo>
                  <a:cubicBezTo>
                    <a:pt x="252" y="55"/>
                    <a:pt x="393" y="60"/>
                    <a:pt x="484" y="60"/>
                  </a:cubicBezTo>
                  <a:cubicBezTo>
                    <a:pt x="544" y="60"/>
                    <a:pt x="708" y="60"/>
                    <a:pt x="815" y="60"/>
                  </a:cubicBezTo>
                  <a:cubicBezTo>
                    <a:pt x="872" y="60"/>
                    <a:pt x="1986" y="60"/>
                    <a:pt x="1986" y="60"/>
                  </a:cubicBezTo>
                  <a:cubicBezTo>
                    <a:pt x="2093" y="60"/>
                    <a:pt x="2257" y="60"/>
                    <a:pt x="2317" y="60"/>
                  </a:cubicBezTo>
                  <a:cubicBezTo>
                    <a:pt x="2408" y="60"/>
                    <a:pt x="2549" y="55"/>
                    <a:pt x="2675" y="38"/>
                  </a:cubicBezTo>
                  <a:cubicBezTo>
                    <a:pt x="2801" y="21"/>
                    <a:pt x="2795" y="0"/>
                    <a:pt x="2795" y="0"/>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4" name="Freeform 64">
              <a:extLst>
                <a:ext uri="{FF2B5EF4-FFF2-40B4-BE49-F238E27FC236}">
                  <a16:creationId xmlns:a16="http://schemas.microsoft.com/office/drawing/2014/main" id="{C5142F47-2E3F-4A2B-A885-CAF7ACBF5A96}"/>
                </a:ext>
              </a:extLst>
            </p:cNvPr>
            <p:cNvSpPr>
              <a:spLocks/>
            </p:cNvSpPr>
            <p:nvPr/>
          </p:nvSpPr>
          <p:spPr bwMode="auto">
            <a:xfrm>
              <a:off x="7780165" y="11288911"/>
              <a:ext cx="12203113" cy="92075"/>
            </a:xfrm>
            <a:custGeom>
              <a:avLst/>
              <a:gdLst>
                <a:gd name="T0" fmla="*/ 2198 w 2509"/>
                <a:gd name="T1" fmla="*/ 11 h 19"/>
                <a:gd name="T2" fmla="*/ 1857 w 2509"/>
                <a:gd name="T3" fmla="*/ 11 h 19"/>
                <a:gd name="T4" fmla="*/ 652 w 2509"/>
                <a:gd name="T5" fmla="*/ 11 h 19"/>
                <a:gd name="T6" fmla="*/ 311 w 2509"/>
                <a:gd name="T7" fmla="*/ 11 h 19"/>
                <a:gd name="T8" fmla="*/ 0 w 2509"/>
                <a:gd name="T9" fmla="*/ 0 h 19"/>
                <a:gd name="T10" fmla="*/ 338 w 2509"/>
                <a:gd name="T11" fmla="*/ 19 h 19"/>
                <a:gd name="T12" fmla="*/ 669 w 2509"/>
                <a:gd name="T13" fmla="*/ 19 h 19"/>
                <a:gd name="T14" fmla="*/ 1840 w 2509"/>
                <a:gd name="T15" fmla="*/ 19 h 19"/>
                <a:gd name="T16" fmla="*/ 2171 w 2509"/>
                <a:gd name="T17" fmla="*/ 19 h 19"/>
                <a:gd name="T18" fmla="*/ 2509 w 2509"/>
                <a:gd name="T19" fmla="*/ 0 h 19"/>
                <a:gd name="T20" fmla="*/ 2198 w 2509"/>
                <a:gd name="T21"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9" h="19">
                  <a:moveTo>
                    <a:pt x="2198" y="11"/>
                  </a:moveTo>
                  <a:cubicBezTo>
                    <a:pt x="2136" y="11"/>
                    <a:pt x="1967" y="11"/>
                    <a:pt x="1857" y="11"/>
                  </a:cubicBezTo>
                  <a:cubicBezTo>
                    <a:pt x="1857" y="11"/>
                    <a:pt x="710" y="11"/>
                    <a:pt x="652" y="11"/>
                  </a:cubicBezTo>
                  <a:cubicBezTo>
                    <a:pt x="542" y="11"/>
                    <a:pt x="373" y="11"/>
                    <a:pt x="311" y="11"/>
                  </a:cubicBezTo>
                  <a:cubicBezTo>
                    <a:pt x="230" y="11"/>
                    <a:pt x="113" y="8"/>
                    <a:pt x="0" y="0"/>
                  </a:cubicBezTo>
                  <a:cubicBezTo>
                    <a:pt x="120" y="14"/>
                    <a:pt x="251" y="19"/>
                    <a:pt x="338" y="19"/>
                  </a:cubicBezTo>
                  <a:cubicBezTo>
                    <a:pt x="398" y="19"/>
                    <a:pt x="562" y="19"/>
                    <a:pt x="669" y="19"/>
                  </a:cubicBezTo>
                  <a:cubicBezTo>
                    <a:pt x="726" y="19"/>
                    <a:pt x="1840" y="19"/>
                    <a:pt x="1840" y="19"/>
                  </a:cubicBezTo>
                  <a:cubicBezTo>
                    <a:pt x="1947" y="19"/>
                    <a:pt x="2111" y="19"/>
                    <a:pt x="2171" y="19"/>
                  </a:cubicBezTo>
                  <a:cubicBezTo>
                    <a:pt x="2258" y="19"/>
                    <a:pt x="2389" y="14"/>
                    <a:pt x="2509" y="0"/>
                  </a:cubicBezTo>
                  <a:cubicBezTo>
                    <a:pt x="2396" y="8"/>
                    <a:pt x="2279" y="11"/>
                    <a:pt x="2198" y="11"/>
                  </a:cubicBezTo>
                  <a:close/>
                </a:path>
              </a:pathLst>
            </a:cu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5" name="Freeform 65">
              <a:extLst>
                <a:ext uri="{FF2B5EF4-FFF2-40B4-BE49-F238E27FC236}">
                  <a16:creationId xmlns:a16="http://schemas.microsoft.com/office/drawing/2014/main" id="{6A6FC6C8-A849-42B1-B461-6BDC40A20A3E}"/>
                </a:ext>
              </a:extLst>
            </p:cNvPr>
            <p:cNvSpPr>
              <a:spLocks/>
            </p:cNvSpPr>
            <p:nvPr/>
          </p:nvSpPr>
          <p:spPr bwMode="auto">
            <a:xfrm>
              <a:off x="7137227" y="11138099"/>
              <a:ext cx="13487400" cy="68263"/>
            </a:xfrm>
            <a:custGeom>
              <a:avLst/>
              <a:gdLst>
                <a:gd name="T0" fmla="*/ 2773 w 2773"/>
                <a:gd name="T1" fmla="*/ 0 h 14"/>
                <a:gd name="T2" fmla="*/ 1627 w 2773"/>
                <a:gd name="T3" fmla="*/ 0 h 14"/>
                <a:gd name="T4" fmla="*/ 1618 w 2773"/>
                <a:gd name="T5" fmla="*/ 3 h 14"/>
                <a:gd name="T6" fmla="*/ 1565 w 2773"/>
                <a:gd name="T7" fmla="*/ 13 h 14"/>
                <a:gd name="T8" fmla="*/ 1208 w 2773"/>
                <a:gd name="T9" fmla="*/ 13 h 14"/>
                <a:gd name="T10" fmla="*/ 1155 w 2773"/>
                <a:gd name="T11" fmla="*/ 3 h 14"/>
                <a:gd name="T12" fmla="*/ 1146 w 2773"/>
                <a:gd name="T13" fmla="*/ 0 h 14"/>
                <a:gd name="T14" fmla="*/ 0 w 2773"/>
                <a:gd name="T15" fmla="*/ 0 h 14"/>
                <a:gd name="T16" fmla="*/ 2 w 2773"/>
                <a:gd name="T17" fmla="*/ 1 h 14"/>
                <a:gd name="T18" fmla="*/ 1146 w 2773"/>
                <a:gd name="T19" fmla="*/ 1 h 14"/>
                <a:gd name="T20" fmla="*/ 1154 w 2773"/>
                <a:gd name="T21" fmla="*/ 4 h 14"/>
                <a:gd name="T22" fmla="*/ 1208 w 2773"/>
                <a:gd name="T23" fmla="*/ 14 h 14"/>
                <a:gd name="T24" fmla="*/ 1565 w 2773"/>
                <a:gd name="T25" fmla="*/ 14 h 14"/>
                <a:gd name="T26" fmla="*/ 1619 w 2773"/>
                <a:gd name="T27" fmla="*/ 4 h 14"/>
                <a:gd name="T28" fmla="*/ 1627 w 2773"/>
                <a:gd name="T29" fmla="*/ 1 h 14"/>
                <a:gd name="T30" fmla="*/ 2771 w 2773"/>
                <a:gd name="T31" fmla="*/ 1 h 14"/>
                <a:gd name="T32" fmla="*/ 2773 w 2773"/>
                <a:gd name="T3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3" h="14">
                  <a:moveTo>
                    <a:pt x="2773" y="0"/>
                  </a:moveTo>
                  <a:cubicBezTo>
                    <a:pt x="1627" y="0"/>
                    <a:pt x="1627" y="0"/>
                    <a:pt x="1627" y="0"/>
                  </a:cubicBezTo>
                  <a:cubicBezTo>
                    <a:pt x="1624" y="0"/>
                    <a:pt x="1621" y="1"/>
                    <a:pt x="1618" y="3"/>
                  </a:cubicBezTo>
                  <a:cubicBezTo>
                    <a:pt x="1613" y="7"/>
                    <a:pt x="1600" y="13"/>
                    <a:pt x="1565" y="13"/>
                  </a:cubicBezTo>
                  <a:cubicBezTo>
                    <a:pt x="1208" y="13"/>
                    <a:pt x="1208" y="13"/>
                    <a:pt x="1208" y="13"/>
                  </a:cubicBezTo>
                  <a:cubicBezTo>
                    <a:pt x="1173" y="13"/>
                    <a:pt x="1160" y="7"/>
                    <a:pt x="1155" y="3"/>
                  </a:cubicBezTo>
                  <a:cubicBezTo>
                    <a:pt x="1152" y="1"/>
                    <a:pt x="1149" y="0"/>
                    <a:pt x="1146" y="0"/>
                  </a:cubicBezTo>
                  <a:cubicBezTo>
                    <a:pt x="0" y="0"/>
                    <a:pt x="0" y="0"/>
                    <a:pt x="0" y="0"/>
                  </a:cubicBezTo>
                  <a:cubicBezTo>
                    <a:pt x="0" y="1"/>
                    <a:pt x="1" y="1"/>
                    <a:pt x="2" y="1"/>
                  </a:cubicBezTo>
                  <a:cubicBezTo>
                    <a:pt x="1146" y="1"/>
                    <a:pt x="1146" y="1"/>
                    <a:pt x="1146" y="1"/>
                  </a:cubicBezTo>
                  <a:cubicBezTo>
                    <a:pt x="1149" y="1"/>
                    <a:pt x="1152" y="2"/>
                    <a:pt x="1154" y="4"/>
                  </a:cubicBezTo>
                  <a:cubicBezTo>
                    <a:pt x="1159" y="8"/>
                    <a:pt x="1173" y="14"/>
                    <a:pt x="1208" y="14"/>
                  </a:cubicBezTo>
                  <a:cubicBezTo>
                    <a:pt x="1565" y="14"/>
                    <a:pt x="1565" y="14"/>
                    <a:pt x="1565" y="14"/>
                  </a:cubicBezTo>
                  <a:cubicBezTo>
                    <a:pt x="1600" y="14"/>
                    <a:pt x="1614" y="8"/>
                    <a:pt x="1619" y="4"/>
                  </a:cubicBezTo>
                  <a:cubicBezTo>
                    <a:pt x="1621" y="2"/>
                    <a:pt x="1624" y="1"/>
                    <a:pt x="1627" y="1"/>
                  </a:cubicBezTo>
                  <a:cubicBezTo>
                    <a:pt x="2771" y="1"/>
                    <a:pt x="2771" y="1"/>
                    <a:pt x="2771" y="1"/>
                  </a:cubicBezTo>
                  <a:cubicBezTo>
                    <a:pt x="2772" y="1"/>
                    <a:pt x="2773" y="1"/>
                    <a:pt x="2773" y="0"/>
                  </a:cubicBezTo>
                  <a:close/>
                </a:path>
              </a:pathLst>
            </a:custGeom>
            <a:solidFill>
              <a:srgbClr val="E4E4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6" name="Freeform 66">
              <a:extLst>
                <a:ext uri="{FF2B5EF4-FFF2-40B4-BE49-F238E27FC236}">
                  <a16:creationId xmlns:a16="http://schemas.microsoft.com/office/drawing/2014/main" id="{9CB33C75-B7FE-4F03-BED7-8F012DD85F1E}"/>
                </a:ext>
              </a:extLst>
            </p:cNvPr>
            <p:cNvSpPr>
              <a:spLocks/>
            </p:cNvSpPr>
            <p:nvPr/>
          </p:nvSpPr>
          <p:spPr bwMode="auto">
            <a:xfrm>
              <a:off x="7094365" y="11088886"/>
              <a:ext cx="13574713" cy="19050"/>
            </a:xfrm>
            <a:custGeom>
              <a:avLst/>
              <a:gdLst>
                <a:gd name="T0" fmla="*/ 2273 w 2791"/>
                <a:gd name="T1" fmla="*/ 0 h 4"/>
                <a:gd name="T2" fmla="*/ 1981 w 2791"/>
                <a:gd name="T3" fmla="*/ 0 h 4"/>
                <a:gd name="T4" fmla="*/ 810 w 2791"/>
                <a:gd name="T5" fmla="*/ 0 h 4"/>
                <a:gd name="T6" fmla="*/ 518 w 2791"/>
                <a:gd name="T7" fmla="*/ 0 h 4"/>
                <a:gd name="T8" fmla="*/ 1 w 2791"/>
                <a:gd name="T9" fmla="*/ 0 h 4"/>
                <a:gd name="T10" fmla="*/ 2 w 2791"/>
                <a:gd name="T11" fmla="*/ 4 h 4"/>
                <a:gd name="T12" fmla="*/ 2789 w 2791"/>
                <a:gd name="T13" fmla="*/ 4 h 4"/>
                <a:gd name="T14" fmla="*/ 2790 w 2791"/>
                <a:gd name="T15" fmla="*/ 0 h 4"/>
                <a:gd name="T16" fmla="*/ 2273 w 2791"/>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1" h="4">
                  <a:moveTo>
                    <a:pt x="2273" y="0"/>
                  </a:moveTo>
                  <a:cubicBezTo>
                    <a:pt x="1981" y="0"/>
                    <a:pt x="1981" y="0"/>
                    <a:pt x="1981" y="0"/>
                  </a:cubicBezTo>
                  <a:cubicBezTo>
                    <a:pt x="810" y="0"/>
                    <a:pt x="810" y="0"/>
                    <a:pt x="810" y="0"/>
                  </a:cubicBezTo>
                  <a:cubicBezTo>
                    <a:pt x="518" y="0"/>
                    <a:pt x="518" y="0"/>
                    <a:pt x="518" y="0"/>
                  </a:cubicBezTo>
                  <a:cubicBezTo>
                    <a:pt x="1" y="0"/>
                    <a:pt x="1" y="0"/>
                    <a:pt x="1" y="0"/>
                  </a:cubicBezTo>
                  <a:cubicBezTo>
                    <a:pt x="1" y="0"/>
                    <a:pt x="0" y="2"/>
                    <a:pt x="2" y="4"/>
                  </a:cubicBezTo>
                  <a:cubicBezTo>
                    <a:pt x="2789" y="4"/>
                    <a:pt x="2789" y="4"/>
                    <a:pt x="2789" y="4"/>
                  </a:cubicBezTo>
                  <a:cubicBezTo>
                    <a:pt x="2791" y="2"/>
                    <a:pt x="2790" y="0"/>
                    <a:pt x="2790" y="0"/>
                  </a:cubicBezTo>
                  <a:lnTo>
                    <a:pt x="2273"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7" name="Freeform 67">
              <a:extLst>
                <a:ext uri="{FF2B5EF4-FFF2-40B4-BE49-F238E27FC236}">
                  <a16:creationId xmlns:a16="http://schemas.microsoft.com/office/drawing/2014/main" id="{4B2C877F-1F8F-44BD-8B3C-F2FE47551A4D}"/>
                </a:ext>
              </a:extLst>
            </p:cNvPr>
            <p:cNvSpPr>
              <a:spLocks/>
            </p:cNvSpPr>
            <p:nvPr/>
          </p:nvSpPr>
          <p:spPr bwMode="auto">
            <a:xfrm>
              <a:off x="12750627" y="11088886"/>
              <a:ext cx="2262188" cy="82550"/>
            </a:xfrm>
            <a:custGeom>
              <a:avLst/>
              <a:gdLst>
                <a:gd name="T0" fmla="*/ 0 w 465"/>
                <a:gd name="T1" fmla="*/ 0 h 17"/>
                <a:gd name="T2" fmla="*/ 0 w 465"/>
                <a:gd name="T3" fmla="*/ 6 h 17"/>
                <a:gd name="T4" fmla="*/ 48 w 465"/>
                <a:gd name="T5" fmla="*/ 17 h 17"/>
                <a:gd name="T6" fmla="*/ 201 w 465"/>
                <a:gd name="T7" fmla="*/ 17 h 17"/>
                <a:gd name="T8" fmla="*/ 264 w 465"/>
                <a:gd name="T9" fmla="*/ 17 h 17"/>
                <a:gd name="T10" fmla="*/ 417 w 465"/>
                <a:gd name="T11" fmla="*/ 17 h 17"/>
                <a:gd name="T12" fmla="*/ 465 w 465"/>
                <a:gd name="T13" fmla="*/ 6 h 17"/>
                <a:gd name="T14" fmla="*/ 465 w 465"/>
                <a:gd name="T15" fmla="*/ 0 h 17"/>
                <a:gd name="T16" fmla="*/ 0 w 465"/>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5" h="17">
                  <a:moveTo>
                    <a:pt x="0" y="0"/>
                  </a:move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lnTo>
                    <a:pt x="0" y="0"/>
                  </a:lnTo>
                  <a:close/>
                </a:path>
              </a:pathLst>
            </a:custGeom>
            <a:solidFill>
              <a:srgbClr val="F2F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8" name="Freeform 68">
              <a:extLst>
                <a:ext uri="{FF2B5EF4-FFF2-40B4-BE49-F238E27FC236}">
                  <a16:creationId xmlns:a16="http://schemas.microsoft.com/office/drawing/2014/main" id="{31961D4B-0342-4BF2-9DC1-536A68E8F80A}"/>
                </a:ext>
              </a:extLst>
            </p:cNvPr>
            <p:cNvSpPr>
              <a:spLocks/>
            </p:cNvSpPr>
            <p:nvPr/>
          </p:nvSpPr>
          <p:spPr bwMode="auto">
            <a:xfrm>
              <a:off x="12750627" y="11088886"/>
              <a:ext cx="2262188" cy="82550"/>
            </a:xfrm>
            <a:custGeom>
              <a:avLst/>
              <a:gdLst>
                <a:gd name="T0" fmla="*/ 0 w 465"/>
                <a:gd name="T1" fmla="*/ 0 h 17"/>
                <a:gd name="T2" fmla="*/ 0 w 465"/>
                <a:gd name="T3" fmla="*/ 6 h 17"/>
                <a:gd name="T4" fmla="*/ 48 w 465"/>
                <a:gd name="T5" fmla="*/ 17 h 17"/>
                <a:gd name="T6" fmla="*/ 201 w 465"/>
                <a:gd name="T7" fmla="*/ 17 h 17"/>
                <a:gd name="T8" fmla="*/ 264 w 465"/>
                <a:gd name="T9" fmla="*/ 17 h 17"/>
                <a:gd name="T10" fmla="*/ 417 w 465"/>
                <a:gd name="T11" fmla="*/ 17 h 17"/>
                <a:gd name="T12" fmla="*/ 465 w 465"/>
                <a:gd name="T13" fmla="*/ 6 h 17"/>
                <a:gd name="T14" fmla="*/ 465 w 465"/>
                <a:gd name="T15" fmla="*/ 0 h 17"/>
                <a:gd name="T16" fmla="*/ 0 w 465"/>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5" h="17">
                  <a:moveTo>
                    <a:pt x="0" y="0"/>
                  </a:move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lnTo>
                    <a:pt x="0" y="0"/>
                  </a:lnTo>
                  <a:close/>
                </a:path>
              </a:pathLst>
            </a:custGeom>
            <a:solidFill>
              <a:srgbClr val="E8E8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9" name="Freeform 69">
              <a:extLst>
                <a:ext uri="{FF2B5EF4-FFF2-40B4-BE49-F238E27FC236}">
                  <a16:creationId xmlns:a16="http://schemas.microsoft.com/office/drawing/2014/main" id="{96768771-852A-4D05-A3FE-5B6D54573548}"/>
                </a:ext>
              </a:extLst>
            </p:cNvPr>
            <p:cNvSpPr>
              <a:spLocks/>
            </p:cNvSpPr>
            <p:nvPr/>
          </p:nvSpPr>
          <p:spPr bwMode="auto">
            <a:xfrm>
              <a:off x="12750627" y="11088886"/>
              <a:ext cx="2262188" cy="82550"/>
            </a:xfrm>
            <a:custGeom>
              <a:avLst/>
              <a:gdLst>
                <a:gd name="T0" fmla="*/ 417 w 465"/>
                <a:gd name="T1" fmla="*/ 14 h 17"/>
                <a:gd name="T2" fmla="*/ 264 w 465"/>
                <a:gd name="T3" fmla="*/ 14 h 17"/>
                <a:gd name="T4" fmla="*/ 201 w 465"/>
                <a:gd name="T5" fmla="*/ 14 h 17"/>
                <a:gd name="T6" fmla="*/ 48 w 465"/>
                <a:gd name="T7" fmla="*/ 14 h 17"/>
                <a:gd name="T8" fmla="*/ 0 w 465"/>
                <a:gd name="T9" fmla="*/ 0 h 17"/>
                <a:gd name="T10" fmla="*/ 0 w 465"/>
                <a:gd name="T11" fmla="*/ 0 h 17"/>
                <a:gd name="T12" fmla="*/ 0 w 465"/>
                <a:gd name="T13" fmla="*/ 6 h 17"/>
                <a:gd name="T14" fmla="*/ 48 w 465"/>
                <a:gd name="T15" fmla="*/ 17 h 17"/>
                <a:gd name="T16" fmla="*/ 201 w 465"/>
                <a:gd name="T17" fmla="*/ 17 h 17"/>
                <a:gd name="T18" fmla="*/ 264 w 465"/>
                <a:gd name="T19" fmla="*/ 17 h 17"/>
                <a:gd name="T20" fmla="*/ 417 w 465"/>
                <a:gd name="T21" fmla="*/ 17 h 17"/>
                <a:gd name="T22" fmla="*/ 465 w 465"/>
                <a:gd name="T23" fmla="*/ 6 h 17"/>
                <a:gd name="T24" fmla="*/ 465 w 465"/>
                <a:gd name="T25" fmla="*/ 0 h 17"/>
                <a:gd name="T26" fmla="*/ 465 w 465"/>
                <a:gd name="T27" fmla="*/ 0 h 17"/>
                <a:gd name="T28" fmla="*/ 417 w 465"/>
                <a:gd name="T29"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5" h="17">
                  <a:moveTo>
                    <a:pt x="417" y="14"/>
                  </a:moveTo>
                  <a:cubicBezTo>
                    <a:pt x="393" y="14"/>
                    <a:pt x="319" y="14"/>
                    <a:pt x="264" y="14"/>
                  </a:cubicBezTo>
                  <a:cubicBezTo>
                    <a:pt x="264" y="14"/>
                    <a:pt x="237" y="14"/>
                    <a:pt x="201" y="14"/>
                  </a:cubicBezTo>
                  <a:cubicBezTo>
                    <a:pt x="146" y="14"/>
                    <a:pt x="72" y="14"/>
                    <a:pt x="48" y="14"/>
                  </a:cubicBezTo>
                  <a:cubicBezTo>
                    <a:pt x="22" y="14"/>
                    <a:pt x="6" y="6"/>
                    <a:pt x="0" y="0"/>
                  </a:cubicBezTo>
                  <a:cubicBezTo>
                    <a:pt x="0" y="0"/>
                    <a:pt x="0" y="0"/>
                    <a:pt x="0" y="0"/>
                  </a:cubicBez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cubicBezTo>
                    <a:pt x="465" y="0"/>
                    <a:pt x="465" y="0"/>
                    <a:pt x="465" y="0"/>
                  </a:cubicBezTo>
                  <a:cubicBezTo>
                    <a:pt x="459" y="6"/>
                    <a:pt x="443" y="14"/>
                    <a:pt x="417" y="14"/>
                  </a:cubicBezTo>
                  <a:close/>
                </a:path>
              </a:pathLst>
            </a:custGeom>
            <a:solidFill>
              <a:srgbClr val="C1C1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0" name="Oval 70">
              <a:extLst>
                <a:ext uri="{FF2B5EF4-FFF2-40B4-BE49-F238E27FC236}">
                  <a16:creationId xmlns:a16="http://schemas.microsoft.com/office/drawing/2014/main" id="{1AA8314E-5031-41BB-AA83-ACC574BDD492}"/>
                </a:ext>
              </a:extLst>
            </p:cNvPr>
            <p:cNvSpPr>
              <a:spLocks noChangeArrowheads="1"/>
            </p:cNvSpPr>
            <p:nvPr/>
          </p:nvSpPr>
          <p:spPr bwMode="auto">
            <a:xfrm>
              <a:off x="11520315" y="11196836"/>
              <a:ext cx="150813" cy="38100"/>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1" name="Oval 71">
              <a:extLst>
                <a:ext uri="{FF2B5EF4-FFF2-40B4-BE49-F238E27FC236}">
                  <a16:creationId xmlns:a16="http://schemas.microsoft.com/office/drawing/2014/main" id="{0A777B7E-D42E-4463-A4E8-7236BDE9B7CE}"/>
                </a:ext>
              </a:extLst>
            </p:cNvPr>
            <p:cNvSpPr>
              <a:spLocks noChangeArrowheads="1"/>
            </p:cNvSpPr>
            <p:nvPr/>
          </p:nvSpPr>
          <p:spPr bwMode="auto">
            <a:xfrm>
              <a:off x="16028815" y="11196836"/>
              <a:ext cx="150813" cy="38100"/>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22" name="Рисунок 21">
            <a:extLst>
              <a:ext uri="{FF2B5EF4-FFF2-40B4-BE49-F238E27FC236}">
                <a16:creationId xmlns:a16="http://schemas.microsoft.com/office/drawing/2014/main" id="{2B3A2952-7941-4925-A393-AEE7D471B24C}"/>
              </a:ext>
            </a:extLst>
          </p:cNvPr>
          <p:cNvSpPr>
            <a:spLocks noGrp="1"/>
          </p:cNvSpPr>
          <p:nvPr>
            <p:ph type="pic" sz="quarter" idx="28"/>
          </p:nvPr>
        </p:nvSpPr>
        <p:spPr>
          <a:xfrm>
            <a:off x="-1985051" y="1275756"/>
            <a:ext cx="4004685" cy="2544277"/>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endParaRPr lang="ru-RU" dirty="0"/>
          </a:p>
        </p:txBody>
      </p:sp>
    </p:spTree>
    <p:extLst>
      <p:ext uri="{BB962C8B-B14F-4D97-AF65-F5344CB8AC3E}">
        <p14:creationId xmlns:p14="http://schemas.microsoft.com/office/powerpoint/2010/main" val="357833381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4654843" y="1105628"/>
            <a:ext cx="4088917" cy="3519952"/>
          </a:xfrm>
        </p:spPr>
        <p:txBody>
          <a:bodyPr/>
          <a:lstStyle/>
          <a:p>
            <a:pPr lvl="0"/>
            <a:r>
              <a:rPr lang="en-US"/>
              <a:t>Edit Master text styles</a:t>
            </a:r>
          </a:p>
          <a:p>
            <a:pPr lvl="1"/>
            <a:r>
              <a:rPr lang="en-US"/>
              <a:t>Second level</a:t>
            </a:r>
          </a:p>
          <a:p>
            <a:pPr lvl="2"/>
            <a:r>
              <a:rPr lang="en-US"/>
              <a:t>Third level</a:t>
            </a:r>
          </a:p>
        </p:txBody>
      </p:sp>
      <p:grpSp>
        <p:nvGrpSpPr>
          <p:cNvPr id="8" name="Группа 30">
            <a:extLst>
              <a:ext uri="{FF2B5EF4-FFF2-40B4-BE49-F238E27FC236}">
                <a16:creationId xmlns:a16="http://schemas.microsoft.com/office/drawing/2014/main" id="{7F6BAECC-1A00-4B78-B414-408462AA59AC}"/>
              </a:ext>
            </a:extLst>
          </p:cNvPr>
          <p:cNvGrpSpPr/>
          <p:nvPr userDrawn="1"/>
        </p:nvGrpSpPr>
        <p:grpSpPr>
          <a:xfrm>
            <a:off x="793174" y="1626755"/>
            <a:ext cx="3402699" cy="2769674"/>
            <a:chOff x="8145290" y="-8926314"/>
            <a:chExt cx="13511213" cy="10998201"/>
          </a:xfrm>
          <a:effectLst>
            <a:reflection blurRad="50800" stA="50000" endPos="11000" dir="5400000" sy="-100000" algn="bl" rotWithShape="0"/>
          </a:effectLst>
        </p:grpSpPr>
        <p:sp>
          <p:nvSpPr>
            <p:cNvPr id="9" name="Freeform 45">
              <a:extLst>
                <a:ext uri="{FF2B5EF4-FFF2-40B4-BE49-F238E27FC236}">
                  <a16:creationId xmlns:a16="http://schemas.microsoft.com/office/drawing/2014/main" id="{150F289F-D787-49C1-A4ED-F7B1A4D04FD7}"/>
                </a:ext>
              </a:extLst>
            </p:cNvPr>
            <p:cNvSpPr>
              <a:spLocks/>
            </p:cNvSpPr>
            <p:nvPr/>
          </p:nvSpPr>
          <p:spPr bwMode="auto">
            <a:xfrm>
              <a:off x="8145290" y="-8926314"/>
              <a:ext cx="13511213" cy="9247188"/>
            </a:xfrm>
            <a:custGeom>
              <a:avLst/>
              <a:gdLst>
                <a:gd name="T0" fmla="*/ 2710 w 2778"/>
                <a:gd name="T1" fmla="*/ 1901 h 1901"/>
                <a:gd name="T2" fmla="*/ 67 w 2778"/>
                <a:gd name="T3" fmla="*/ 1901 h 1901"/>
                <a:gd name="T4" fmla="*/ 0 w 2778"/>
                <a:gd name="T5" fmla="*/ 1833 h 1901"/>
                <a:gd name="T6" fmla="*/ 0 w 2778"/>
                <a:gd name="T7" fmla="*/ 68 h 1901"/>
                <a:gd name="T8" fmla="*/ 67 w 2778"/>
                <a:gd name="T9" fmla="*/ 0 h 1901"/>
                <a:gd name="T10" fmla="*/ 2710 w 2778"/>
                <a:gd name="T11" fmla="*/ 0 h 1901"/>
                <a:gd name="T12" fmla="*/ 2778 w 2778"/>
                <a:gd name="T13" fmla="*/ 68 h 1901"/>
                <a:gd name="T14" fmla="*/ 2778 w 2778"/>
                <a:gd name="T15" fmla="*/ 1833 h 1901"/>
                <a:gd name="T16" fmla="*/ 2710 w 2778"/>
                <a:gd name="T17" fmla="*/ 1901 h 1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8" h="1901">
                  <a:moveTo>
                    <a:pt x="2710" y="1901"/>
                  </a:moveTo>
                  <a:cubicBezTo>
                    <a:pt x="67" y="1901"/>
                    <a:pt x="67" y="1901"/>
                    <a:pt x="67" y="1901"/>
                  </a:cubicBezTo>
                  <a:cubicBezTo>
                    <a:pt x="30" y="1901"/>
                    <a:pt x="0" y="1871"/>
                    <a:pt x="0" y="1833"/>
                  </a:cubicBezTo>
                  <a:cubicBezTo>
                    <a:pt x="0" y="68"/>
                    <a:pt x="0" y="68"/>
                    <a:pt x="0" y="68"/>
                  </a:cubicBezTo>
                  <a:cubicBezTo>
                    <a:pt x="0" y="30"/>
                    <a:pt x="30" y="0"/>
                    <a:pt x="67" y="0"/>
                  </a:cubicBezTo>
                  <a:cubicBezTo>
                    <a:pt x="2710" y="0"/>
                    <a:pt x="2710" y="0"/>
                    <a:pt x="2710" y="0"/>
                  </a:cubicBezTo>
                  <a:cubicBezTo>
                    <a:pt x="2747" y="0"/>
                    <a:pt x="2778" y="30"/>
                    <a:pt x="2778" y="68"/>
                  </a:cubicBezTo>
                  <a:cubicBezTo>
                    <a:pt x="2778" y="1833"/>
                    <a:pt x="2778" y="1833"/>
                    <a:pt x="2778" y="1833"/>
                  </a:cubicBezTo>
                  <a:cubicBezTo>
                    <a:pt x="2778" y="1871"/>
                    <a:pt x="2747" y="1901"/>
                    <a:pt x="2710" y="1901"/>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0" name="Freeform 46">
              <a:extLst>
                <a:ext uri="{FF2B5EF4-FFF2-40B4-BE49-F238E27FC236}">
                  <a16:creationId xmlns:a16="http://schemas.microsoft.com/office/drawing/2014/main" id="{BB23FF1A-0F2A-44FA-B4B3-A863A9AB8A4C}"/>
                </a:ext>
              </a:extLst>
            </p:cNvPr>
            <p:cNvSpPr>
              <a:spLocks/>
            </p:cNvSpPr>
            <p:nvPr/>
          </p:nvSpPr>
          <p:spPr bwMode="auto">
            <a:xfrm>
              <a:off x="8159577" y="-8907264"/>
              <a:ext cx="13477875" cy="8012113"/>
            </a:xfrm>
            <a:custGeom>
              <a:avLst/>
              <a:gdLst>
                <a:gd name="T0" fmla="*/ 2707 w 2771"/>
                <a:gd name="T1" fmla="*/ 0 h 1647"/>
                <a:gd name="T2" fmla="*/ 64 w 2771"/>
                <a:gd name="T3" fmla="*/ 0 h 1647"/>
                <a:gd name="T4" fmla="*/ 0 w 2771"/>
                <a:gd name="T5" fmla="*/ 64 h 1647"/>
                <a:gd name="T6" fmla="*/ 0 w 2771"/>
                <a:gd name="T7" fmla="*/ 1647 h 1647"/>
                <a:gd name="T8" fmla="*/ 2771 w 2771"/>
                <a:gd name="T9" fmla="*/ 1647 h 1647"/>
                <a:gd name="T10" fmla="*/ 2771 w 2771"/>
                <a:gd name="T11" fmla="*/ 64 h 1647"/>
                <a:gd name="T12" fmla="*/ 2707 w 2771"/>
                <a:gd name="T13" fmla="*/ 0 h 1647"/>
              </a:gdLst>
              <a:ahLst/>
              <a:cxnLst>
                <a:cxn ang="0">
                  <a:pos x="T0" y="T1"/>
                </a:cxn>
                <a:cxn ang="0">
                  <a:pos x="T2" y="T3"/>
                </a:cxn>
                <a:cxn ang="0">
                  <a:pos x="T4" y="T5"/>
                </a:cxn>
                <a:cxn ang="0">
                  <a:pos x="T6" y="T7"/>
                </a:cxn>
                <a:cxn ang="0">
                  <a:pos x="T8" y="T9"/>
                </a:cxn>
                <a:cxn ang="0">
                  <a:pos x="T10" y="T11"/>
                </a:cxn>
                <a:cxn ang="0">
                  <a:pos x="T12" y="T13"/>
                </a:cxn>
              </a:cxnLst>
              <a:rect l="0" t="0" r="r" b="b"/>
              <a:pathLst>
                <a:path w="2771" h="1647">
                  <a:moveTo>
                    <a:pt x="2707" y="0"/>
                  </a:moveTo>
                  <a:cubicBezTo>
                    <a:pt x="64" y="0"/>
                    <a:pt x="64" y="0"/>
                    <a:pt x="64" y="0"/>
                  </a:cubicBezTo>
                  <a:cubicBezTo>
                    <a:pt x="29" y="0"/>
                    <a:pt x="0" y="28"/>
                    <a:pt x="0" y="64"/>
                  </a:cubicBezTo>
                  <a:cubicBezTo>
                    <a:pt x="0" y="1647"/>
                    <a:pt x="0" y="1647"/>
                    <a:pt x="0" y="1647"/>
                  </a:cubicBezTo>
                  <a:cubicBezTo>
                    <a:pt x="2771" y="1647"/>
                    <a:pt x="2771" y="1647"/>
                    <a:pt x="2771" y="1647"/>
                  </a:cubicBezTo>
                  <a:cubicBezTo>
                    <a:pt x="2771" y="64"/>
                    <a:pt x="2771" y="64"/>
                    <a:pt x="2771" y="64"/>
                  </a:cubicBezTo>
                  <a:cubicBezTo>
                    <a:pt x="2771" y="28"/>
                    <a:pt x="2743" y="0"/>
                    <a:pt x="2707" y="0"/>
                  </a:cubicBezTo>
                  <a:close/>
                </a:path>
              </a:pathLst>
            </a:custGeom>
            <a:solidFill>
              <a:schemeClr val="tx1">
                <a:lumMod val="85000"/>
                <a:lumOff val="15000"/>
                <a:alpha val="1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1" name="Freeform 48">
              <a:extLst>
                <a:ext uri="{FF2B5EF4-FFF2-40B4-BE49-F238E27FC236}">
                  <a16:creationId xmlns:a16="http://schemas.microsoft.com/office/drawing/2014/main" id="{13E8C1BB-D4DA-4DFA-9E93-E48EFB699F14}"/>
                </a:ext>
              </a:extLst>
            </p:cNvPr>
            <p:cNvSpPr>
              <a:spLocks/>
            </p:cNvSpPr>
            <p:nvPr/>
          </p:nvSpPr>
          <p:spPr bwMode="auto">
            <a:xfrm>
              <a:off x="14671502" y="-506214"/>
              <a:ext cx="457200" cy="407988"/>
            </a:xfrm>
            <a:custGeom>
              <a:avLst/>
              <a:gdLst>
                <a:gd name="T0" fmla="*/ 1 w 94"/>
                <a:gd name="T1" fmla="*/ 49 h 84"/>
                <a:gd name="T2" fmla="*/ 48 w 94"/>
                <a:gd name="T3" fmla="*/ 3 h 84"/>
                <a:gd name="T4" fmla="*/ 94 w 94"/>
                <a:gd name="T5" fmla="*/ 48 h 84"/>
                <a:gd name="T6" fmla="*/ 94 w 94"/>
                <a:gd name="T7" fmla="*/ 47 h 84"/>
                <a:gd name="T8" fmla="*/ 47 w 94"/>
                <a:gd name="T9" fmla="*/ 0 h 84"/>
                <a:gd name="T10" fmla="*/ 0 w 94"/>
                <a:gd name="T11" fmla="*/ 47 h 84"/>
                <a:gd name="T12" fmla="*/ 17 w 94"/>
                <a:gd name="T13" fmla="*/ 84 h 84"/>
                <a:gd name="T14" fmla="*/ 1 w 94"/>
                <a:gd name="T15" fmla="*/ 49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84">
                  <a:moveTo>
                    <a:pt x="1" y="49"/>
                  </a:moveTo>
                  <a:cubicBezTo>
                    <a:pt x="1" y="23"/>
                    <a:pt x="22" y="3"/>
                    <a:pt x="48" y="3"/>
                  </a:cubicBezTo>
                  <a:cubicBezTo>
                    <a:pt x="73" y="3"/>
                    <a:pt x="93" y="23"/>
                    <a:pt x="94" y="48"/>
                  </a:cubicBezTo>
                  <a:cubicBezTo>
                    <a:pt x="94" y="48"/>
                    <a:pt x="94" y="47"/>
                    <a:pt x="94" y="47"/>
                  </a:cubicBezTo>
                  <a:cubicBezTo>
                    <a:pt x="94" y="21"/>
                    <a:pt x="73" y="0"/>
                    <a:pt x="47" y="0"/>
                  </a:cubicBezTo>
                  <a:cubicBezTo>
                    <a:pt x="21" y="0"/>
                    <a:pt x="0" y="21"/>
                    <a:pt x="0" y="47"/>
                  </a:cubicBezTo>
                  <a:cubicBezTo>
                    <a:pt x="0" y="62"/>
                    <a:pt x="7" y="75"/>
                    <a:pt x="17" y="84"/>
                  </a:cubicBezTo>
                  <a:cubicBezTo>
                    <a:pt x="8" y="75"/>
                    <a:pt x="1" y="63"/>
                    <a:pt x="1" y="49"/>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2" name="Freeform 49">
              <a:extLst>
                <a:ext uri="{FF2B5EF4-FFF2-40B4-BE49-F238E27FC236}">
                  <a16:creationId xmlns:a16="http://schemas.microsoft.com/office/drawing/2014/main" id="{7A3C503B-CE82-4276-A1AE-412DE2807A87}"/>
                </a:ext>
              </a:extLst>
            </p:cNvPr>
            <p:cNvSpPr>
              <a:spLocks/>
            </p:cNvSpPr>
            <p:nvPr/>
          </p:nvSpPr>
          <p:spPr bwMode="auto">
            <a:xfrm>
              <a:off x="14685790" y="-428426"/>
              <a:ext cx="438150" cy="384175"/>
            </a:xfrm>
            <a:custGeom>
              <a:avLst/>
              <a:gdLst>
                <a:gd name="T0" fmla="*/ 88 w 90"/>
                <a:gd name="T1" fmla="*/ 33 h 79"/>
                <a:gd name="T2" fmla="*/ 44 w 90"/>
                <a:gd name="T3" fmla="*/ 77 h 79"/>
                <a:gd name="T4" fmla="*/ 0 w 90"/>
                <a:gd name="T5" fmla="*/ 34 h 79"/>
                <a:gd name="T6" fmla="*/ 0 w 90"/>
                <a:gd name="T7" fmla="*/ 35 h 79"/>
                <a:gd name="T8" fmla="*/ 45 w 90"/>
                <a:gd name="T9" fmla="*/ 79 h 79"/>
                <a:gd name="T10" fmla="*/ 90 w 90"/>
                <a:gd name="T11" fmla="*/ 35 h 79"/>
                <a:gd name="T12" fmla="*/ 73 w 90"/>
                <a:gd name="T13" fmla="*/ 0 h 79"/>
                <a:gd name="T14" fmla="*/ 88 w 90"/>
                <a:gd name="T15" fmla="*/ 33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79">
                  <a:moveTo>
                    <a:pt x="88" y="33"/>
                  </a:moveTo>
                  <a:cubicBezTo>
                    <a:pt x="88" y="57"/>
                    <a:pt x="69" y="77"/>
                    <a:pt x="44" y="77"/>
                  </a:cubicBezTo>
                  <a:cubicBezTo>
                    <a:pt x="20" y="77"/>
                    <a:pt x="1" y="58"/>
                    <a:pt x="0" y="34"/>
                  </a:cubicBezTo>
                  <a:cubicBezTo>
                    <a:pt x="0" y="34"/>
                    <a:pt x="0" y="34"/>
                    <a:pt x="0" y="35"/>
                  </a:cubicBezTo>
                  <a:cubicBezTo>
                    <a:pt x="0" y="59"/>
                    <a:pt x="21" y="79"/>
                    <a:pt x="45" y="79"/>
                  </a:cubicBezTo>
                  <a:cubicBezTo>
                    <a:pt x="70" y="79"/>
                    <a:pt x="90" y="59"/>
                    <a:pt x="90" y="35"/>
                  </a:cubicBezTo>
                  <a:cubicBezTo>
                    <a:pt x="90" y="21"/>
                    <a:pt x="84" y="8"/>
                    <a:pt x="73" y="0"/>
                  </a:cubicBezTo>
                  <a:cubicBezTo>
                    <a:pt x="83" y="8"/>
                    <a:pt x="88" y="20"/>
                    <a:pt x="88" y="33"/>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3" name="Oval 50">
              <a:extLst>
                <a:ext uri="{FF2B5EF4-FFF2-40B4-BE49-F238E27FC236}">
                  <a16:creationId xmlns:a16="http://schemas.microsoft.com/office/drawing/2014/main" id="{CBF74C97-4C42-4464-A7C9-41F7CFBDDD60}"/>
                </a:ext>
              </a:extLst>
            </p:cNvPr>
            <p:cNvSpPr>
              <a:spLocks noChangeArrowheads="1"/>
            </p:cNvSpPr>
            <p:nvPr/>
          </p:nvSpPr>
          <p:spPr bwMode="auto">
            <a:xfrm>
              <a:off x="14685790" y="-491926"/>
              <a:ext cx="433388" cy="433388"/>
            </a:xfrm>
            <a:prstGeom prst="ellipse">
              <a:avLst/>
            </a:prstGeom>
            <a:solidFill>
              <a:srgbClr val="F3F3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4" name="Freeform 51">
              <a:extLst>
                <a:ext uri="{FF2B5EF4-FFF2-40B4-BE49-F238E27FC236}">
                  <a16:creationId xmlns:a16="http://schemas.microsoft.com/office/drawing/2014/main" id="{165B6520-AC65-48E4-A429-59E5DA2CBDFB}"/>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5" name="Freeform 52">
              <a:extLst>
                <a:ext uri="{FF2B5EF4-FFF2-40B4-BE49-F238E27FC236}">
                  <a16:creationId xmlns:a16="http://schemas.microsoft.com/office/drawing/2014/main" id="{DD4D9254-DE7B-4598-A4EC-4B02E0F6773F}"/>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6" name="Freeform 53">
              <a:extLst>
                <a:ext uri="{FF2B5EF4-FFF2-40B4-BE49-F238E27FC236}">
                  <a16:creationId xmlns:a16="http://schemas.microsoft.com/office/drawing/2014/main" id="{E510DA72-F1DB-463C-9C19-3C0CB539EE91}"/>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7" name="Freeform 54">
              <a:extLst>
                <a:ext uri="{FF2B5EF4-FFF2-40B4-BE49-F238E27FC236}">
                  <a16:creationId xmlns:a16="http://schemas.microsoft.com/office/drawing/2014/main" id="{22467819-EE7C-48F9-9DC1-1D86457B3973}"/>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8" name="Freeform 55">
              <a:extLst>
                <a:ext uri="{FF2B5EF4-FFF2-40B4-BE49-F238E27FC236}">
                  <a16:creationId xmlns:a16="http://schemas.microsoft.com/office/drawing/2014/main" id="{4B74A405-CE52-4216-A257-C3943FD79CB3}"/>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9" name="Freeform 56">
              <a:extLst>
                <a:ext uri="{FF2B5EF4-FFF2-40B4-BE49-F238E27FC236}">
                  <a16:creationId xmlns:a16="http://schemas.microsoft.com/office/drawing/2014/main" id="{FC998430-47C9-4B81-AB12-88C7CE47CCB9}"/>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0" name="Freeform 57">
              <a:extLst>
                <a:ext uri="{FF2B5EF4-FFF2-40B4-BE49-F238E27FC236}">
                  <a16:creationId xmlns:a16="http://schemas.microsoft.com/office/drawing/2014/main" id="{1C336D6E-5F75-4A87-9BB2-9FCBC7F61055}"/>
                </a:ext>
              </a:extLst>
            </p:cNvPr>
            <p:cNvSpPr>
              <a:spLocks/>
            </p:cNvSpPr>
            <p:nvPr/>
          </p:nvSpPr>
          <p:spPr bwMode="auto">
            <a:xfrm>
              <a:off x="12847465" y="1978224"/>
              <a:ext cx="4105275" cy="93663"/>
            </a:xfrm>
            <a:custGeom>
              <a:avLst/>
              <a:gdLst>
                <a:gd name="T0" fmla="*/ 816 w 844"/>
                <a:gd name="T1" fmla="*/ 7 h 19"/>
                <a:gd name="T2" fmla="*/ 605 w 844"/>
                <a:gd name="T3" fmla="*/ 7 h 19"/>
                <a:gd name="T4" fmla="*/ 359 w 844"/>
                <a:gd name="T5" fmla="*/ 7 h 19"/>
                <a:gd name="T6" fmla="*/ 340 w 844"/>
                <a:gd name="T7" fmla="*/ 7 h 19"/>
                <a:gd name="T8" fmla="*/ 238 w 844"/>
                <a:gd name="T9" fmla="*/ 7 h 19"/>
                <a:gd name="T10" fmla="*/ 28 w 844"/>
                <a:gd name="T11" fmla="*/ 7 h 19"/>
                <a:gd name="T12" fmla="*/ 0 w 844"/>
                <a:gd name="T13" fmla="*/ 0 h 19"/>
                <a:gd name="T14" fmla="*/ 0 w 844"/>
                <a:gd name="T15" fmla="*/ 1 h 19"/>
                <a:gd name="T16" fmla="*/ 0 w 844"/>
                <a:gd name="T17" fmla="*/ 12 h 19"/>
                <a:gd name="T18" fmla="*/ 28 w 844"/>
                <a:gd name="T19" fmla="*/ 19 h 19"/>
                <a:gd name="T20" fmla="*/ 238 w 844"/>
                <a:gd name="T21" fmla="*/ 19 h 19"/>
                <a:gd name="T22" fmla="*/ 340 w 844"/>
                <a:gd name="T23" fmla="*/ 19 h 19"/>
                <a:gd name="T24" fmla="*/ 359 w 844"/>
                <a:gd name="T25" fmla="*/ 19 h 19"/>
                <a:gd name="T26" fmla="*/ 605 w 844"/>
                <a:gd name="T27" fmla="*/ 19 h 19"/>
                <a:gd name="T28" fmla="*/ 816 w 844"/>
                <a:gd name="T29" fmla="*/ 19 h 19"/>
                <a:gd name="T30" fmla="*/ 844 w 844"/>
                <a:gd name="T31" fmla="*/ 12 h 19"/>
                <a:gd name="T32" fmla="*/ 844 w 844"/>
                <a:gd name="T33" fmla="*/ 1 h 19"/>
                <a:gd name="T34" fmla="*/ 844 w 844"/>
                <a:gd name="T35" fmla="*/ 0 h 19"/>
                <a:gd name="T36" fmla="*/ 816 w 844"/>
                <a:gd name="T37"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44" h="19">
                  <a:moveTo>
                    <a:pt x="816" y="7"/>
                  </a:moveTo>
                  <a:cubicBezTo>
                    <a:pt x="793" y="7"/>
                    <a:pt x="605" y="7"/>
                    <a:pt x="605" y="7"/>
                  </a:cubicBezTo>
                  <a:cubicBezTo>
                    <a:pt x="359" y="7"/>
                    <a:pt x="359" y="7"/>
                    <a:pt x="359" y="7"/>
                  </a:cubicBezTo>
                  <a:cubicBezTo>
                    <a:pt x="340" y="7"/>
                    <a:pt x="340" y="7"/>
                    <a:pt x="340" y="7"/>
                  </a:cubicBezTo>
                  <a:cubicBezTo>
                    <a:pt x="238" y="7"/>
                    <a:pt x="238" y="7"/>
                    <a:pt x="238" y="7"/>
                  </a:cubicBezTo>
                  <a:cubicBezTo>
                    <a:pt x="238" y="7"/>
                    <a:pt x="51" y="7"/>
                    <a:pt x="28" y="7"/>
                  </a:cubicBezTo>
                  <a:cubicBezTo>
                    <a:pt x="6" y="7"/>
                    <a:pt x="1" y="1"/>
                    <a:pt x="0" y="0"/>
                  </a:cubicBezTo>
                  <a:cubicBezTo>
                    <a:pt x="0" y="0"/>
                    <a:pt x="0" y="0"/>
                    <a:pt x="0" y="1"/>
                  </a:cubicBezTo>
                  <a:cubicBezTo>
                    <a:pt x="0" y="9"/>
                    <a:pt x="0" y="11"/>
                    <a:pt x="0" y="12"/>
                  </a:cubicBezTo>
                  <a:cubicBezTo>
                    <a:pt x="0" y="12"/>
                    <a:pt x="4" y="19"/>
                    <a:pt x="28" y="19"/>
                  </a:cubicBezTo>
                  <a:cubicBezTo>
                    <a:pt x="51" y="19"/>
                    <a:pt x="238" y="19"/>
                    <a:pt x="238" y="19"/>
                  </a:cubicBezTo>
                  <a:cubicBezTo>
                    <a:pt x="340" y="19"/>
                    <a:pt x="340" y="19"/>
                    <a:pt x="340" y="19"/>
                  </a:cubicBezTo>
                  <a:cubicBezTo>
                    <a:pt x="359" y="19"/>
                    <a:pt x="359" y="19"/>
                    <a:pt x="359" y="19"/>
                  </a:cubicBezTo>
                  <a:cubicBezTo>
                    <a:pt x="605" y="19"/>
                    <a:pt x="605" y="19"/>
                    <a:pt x="605" y="19"/>
                  </a:cubicBezTo>
                  <a:cubicBezTo>
                    <a:pt x="605" y="19"/>
                    <a:pt x="793" y="19"/>
                    <a:pt x="816" y="19"/>
                  </a:cubicBezTo>
                  <a:cubicBezTo>
                    <a:pt x="840" y="19"/>
                    <a:pt x="844" y="12"/>
                    <a:pt x="844" y="12"/>
                  </a:cubicBezTo>
                  <a:cubicBezTo>
                    <a:pt x="844" y="11"/>
                    <a:pt x="844" y="9"/>
                    <a:pt x="844" y="1"/>
                  </a:cubicBezTo>
                  <a:cubicBezTo>
                    <a:pt x="844" y="0"/>
                    <a:pt x="844" y="0"/>
                    <a:pt x="844" y="0"/>
                  </a:cubicBezTo>
                  <a:cubicBezTo>
                    <a:pt x="843" y="1"/>
                    <a:pt x="837" y="7"/>
                    <a:pt x="816" y="7"/>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1" name="Freeform 58">
              <a:extLst>
                <a:ext uri="{FF2B5EF4-FFF2-40B4-BE49-F238E27FC236}">
                  <a16:creationId xmlns:a16="http://schemas.microsoft.com/office/drawing/2014/main" id="{EEBB2FF9-7024-4DAF-BDBB-1C488CB49A9F}"/>
                </a:ext>
              </a:extLst>
            </p:cNvPr>
            <p:cNvSpPr>
              <a:spLocks/>
            </p:cNvSpPr>
            <p:nvPr/>
          </p:nvSpPr>
          <p:spPr bwMode="auto">
            <a:xfrm>
              <a:off x="13285615" y="320874"/>
              <a:ext cx="2957513" cy="1366838"/>
            </a:xfrm>
            <a:custGeom>
              <a:avLst/>
              <a:gdLst>
                <a:gd name="T0" fmla="*/ 249 w 608"/>
                <a:gd name="T1" fmla="*/ 281 h 281"/>
                <a:gd name="T2" fmla="*/ 608 w 608"/>
                <a:gd name="T3" fmla="*/ 19 h 281"/>
                <a:gd name="T4" fmla="*/ 606 w 608"/>
                <a:gd name="T5" fmla="*/ 0 h 281"/>
                <a:gd name="T6" fmla="*/ 269 w 608"/>
                <a:gd name="T7" fmla="*/ 0 h 281"/>
                <a:gd name="T8" fmla="*/ 250 w 608"/>
                <a:gd name="T9" fmla="*/ 0 h 281"/>
                <a:gd name="T10" fmla="*/ 57 w 608"/>
                <a:gd name="T11" fmla="*/ 0 h 281"/>
                <a:gd name="T12" fmla="*/ 20 w 608"/>
                <a:gd name="T13" fmla="*/ 261 h 281"/>
                <a:gd name="T14" fmla="*/ 0 w 608"/>
                <a:gd name="T15" fmla="*/ 281 h 281"/>
                <a:gd name="T16" fmla="*/ 249 w 608"/>
                <a:gd name="T17"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8" h="281">
                  <a:moveTo>
                    <a:pt x="249" y="281"/>
                  </a:moveTo>
                  <a:cubicBezTo>
                    <a:pt x="608" y="19"/>
                    <a:pt x="608" y="19"/>
                    <a:pt x="608" y="19"/>
                  </a:cubicBezTo>
                  <a:cubicBezTo>
                    <a:pt x="607" y="7"/>
                    <a:pt x="606" y="0"/>
                    <a:pt x="606" y="0"/>
                  </a:cubicBezTo>
                  <a:cubicBezTo>
                    <a:pt x="269" y="0"/>
                    <a:pt x="269" y="0"/>
                    <a:pt x="269" y="0"/>
                  </a:cubicBezTo>
                  <a:cubicBezTo>
                    <a:pt x="250" y="0"/>
                    <a:pt x="250" y="0"/>
                    <a:pt x="250" y="0"/>
                  </a:cubicBezTo>
                  <a:cubicBezTo>
                    <a:pt x="57" y="0"/>
                    <a:pt x="57" y="0"/>
                    <a:pt x="57" y="0"/>
                  </a:cubicBezTo>
                  <a:cubicBezTo>
                    <a:pt x="57" y="0"/>
                    <a:pt x="43" y="229"/>
                    <a:pt x="20" y="261"/>
                  </a:cubicBezTo>
                  <a:cubicBezTo>
                    <a:pt x="16" y="268"/>
                    <a:pt x="9" y="275"/>
                    <a:pt x="0" y="281"/>
                  </a:cubicBezTo>
                  <a:lnTo>
                    <a:pt x="249" y="281"/>
                  </a:ln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2" name="Freeform 59">
              <a:extLst>
                <a:ext uri="{FF2B5EF4-FFF2-40B4-BE49-F238E27FC236}">
                  <a16:creationId xmlns:a16="http://schemas.microsoft.com/office/drawing/2014/main" id="{7E59AF29-8362-480B-91C0-B846F282529E}"/>
                </a:ext>
              </a:extLst>
            </p:cNvPr>
            <p:cNvSpPr>
              <a:spLocks/>
            </p:cNvSpPr>
            <p:nvPr/>
          </p:nvSpPr>
          <p:spPr bwMode="auto">
            <a:xfrm>
              <a:off x="13558665" y="320874"/>
              <a:ext cx="2679700" cy="52388"/>
            </a:xfrm>
            <a:custGeom>
              <a:avLst/>
              <a:gdLst>
                <a:gd name="T0" fmla="*/ 1 w 551"/>
                <a:gd name="T1" fmla="*/ 0 h 11"/>
                <a:gd name="T2" fmla="*/ 0 w 551"/>
                <a:gd name="T3" fmla="*/ 11 h 11"/>
                <a:gd name="T4" fmla="*/ 551 w 551"/>
                <a:gd name="T5" fmla="*/ 11 h 11"/>
                <a:gd name="T6" fmla="*/ 550 w 551"/>
                <a:gd name="T7" fmla="*/ 0 h 11"/>
                <a:gd name="T8" fmla="*/ 213 w 551"/>
                <a:gd name="T9" fmla="*/ 0 h 11"/>
                <a:gd name="T10" fmla="*/ 194 w 551"/>
                <a:gd name="T11" fmla="*/ 0 h 11"/>
                <a:gd name="T12" fmla="*/ 1 w 551"/>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551" h="11">
                  <a:moveTo>
                    <a:pt x="1" y="0"/>
                  </a:moveTo>
                  <a:cubicBezTo>
                    <a:pt x="1" y="0"/>
                    <a:pt x="1" y="4"/>
                    <a:pt x="0" y="11"/>
                  </a:cubicBezTo>
                  <a:cubicBezTo>
                    <a:pt x="551" y="11"/>
                    <a:pt x="551" y="11"/>
                    <a:pt x="551" y="11"/>
                  </a:cubicBezTo>
                  <a:cubicBezTo>
                    <a:pt x="551" y="4"/>
                    <a:pt x="550" y="0"/>
                    <a:pt x="550" y="0"/>
                  </a:cubicBezTo>
                  <a:cubicBezTo>
                    <a:pt x="213" y="0"/>
                    <a:pt x="213" y="0"/>
                    <a:pt x="213" y="0"/>
                  </a:cubicBezTo>
                  <a:cubicBezTo>
                    <a:pt x="194" y="0"/>
                    <a:pt x="194" y="0"/>
                    <a:pt x="194" y="0"/>
                  </a:cubicBezTo>
                  <a:lnTo>
                    <a:pt x="1" y="0"/>
                  </a:lnTo>
                  <a:close/>
                </a:path>
              </a:pathLst>
            </a:custGeom>
            <a:solidFill>
              <a:srgbClr val="C1C1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23" name="Рисунок 21">
            <a:extLst>
              <a:ext uri="{FF2B5EF4-FFF2-40B4-BE49-F238E27FC236}">
                <a16:creationId xmlns:a16="http://schemas.microsoft.com/office/drawing/2014/main" id="{318F4644-EBC0-41BA-AB91-A54534EFC299}"/>
              </a:ext>
            </a:extLst>
          </p:cNvPr>
          <p:cNvSpPr>
            <a:spLocks noGrp="1"/>
          </p:cNvSpPr>
          <p:nvPr>
            <p:ph type="pic" sz="quarter" idx="28"/>
          </p:nvPr>
        </p:nvSpPr>
        <p:spPr>
          <a:xfrm>
            <a:off x="922163" y="1737792"/>
            <a:ext cx="3144720" cy="1783847"/>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endParaRPr lang="ru-RU" dirty="0"/>
          </a:p>
        </p:txBody>
      </p:sp>
    </p:spTree>
    <p:extLst>
      <p:ext uri="{BB962C8B-B14F-4D97-AF65-F5344CB8AC3E}">
        <p14:creationId xmlns:p14="http://schemas.microsoft.com/office/powerpoint/2010/main" val="23939629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7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8" name="Picture Placeholder 2">
            <a:extLst>
              <a:ext uri="{FF2B5EF4-FFF2-40B4-BE49-F238E27FC236}">
                <a16:creationId xmlns:a16="http://schemas.microsoft.com/office/drawing/2014/main" id="{2D28637B-5A38-4501-9387-E0297FFC1CCE}"/>
              </a:ext>
            </a:extLst>
          </p:cNvPr>
          <p:cNvSpPr>
            <a:spLocks noGrp="1"/>
          </p:cNvSpPr>
          <p:nvPr>
            <p:ph type="pic" sz="quarter" idx="24"/>
          </p:nvPr>
        </p:nvSpPr>
        <p:spPr>
          <a:xfrm>
            <a:off x="384308" y="3199088"/>
            <a:ext cx="1523612" cy="862119"/>
          </a:xfrm>
          <a:solidFill>
            <a:srgbClr val="F9F5F1"/>
          </a:solidFill>
        </p:spPr>
        <p:txBody>
          <a:bodyPr tIns="0" rIns="0" bIns="0" anchor="ctr" anchorCtr="0"/>
          <a:lstStyle>
            <a:lvl1pPr marL="0" indent="0" algn="ctr">
              <a:buNone/>
              <a:defRPr sz="1600" b="1">
                <a:latin typeface="+mj-lt"/>
              </a:defRPr>
            </a:lvl1pPr>
          </a:lstStyle>
          <a:p>
            <a:r>
              <a:rPr lang="en-US"/>
              <a:t>Click icon to add picture</a:t>
            </a:r>
          </a:p>
        </p:txBody>
      </p:sp>
      <p:sp>
        <p:nvSpPr>
          <p:cNvPr id="9" name="Picture Placeholder 2">
            <a:extLst>
              <a:ext uri="{FF2B5EF4-FFF2-40B4-BE49-F238E27FC236}">
                <a16:creationId xmlns:a16="http://schemas.microsoft.com/office/drawing/2014/main" id="{7591FD2A-EE93-4977-91DC-171EFCD1A24E}"/>
              </a:ext>
            </a:extLst>
          </p:cNvPr>
          <p:cNvSpPr>
            <a:spLocks noGrp="1"/>
          </p:cNvSpPr>
          <p:nvPr>
            <p:ph type="pic" sz="quarter" idx="33"/>
          </p:nvPr>
        </p:nvSpPr>
        <p:spPr>
          <a:xfrm>
            <a:off x="2085051" y="2797159"/>
            <a:ext cx="1523612" cy="1264049"/>
          </a:xfrm>
          <a:solidFill>
            <a:srgbClr val="F9F5F1"/>
          </a:solidFill>
        </p:spPr>
        <p:txBody>
          <a:bodyPr tIns="0" rIns="0" bIns="0" anchor="ctr" anchorCtr="0"/>
          <a:lstStyle>
            <a:lvl1pPr marL="0" indent="0" algn="ctr">
              <a:buNone/>
              <a:defRPr sz="1600" b="1">
                <a:latin typeface="+mj-lt"/>
              </a:defRPr>
            </a:lvl1pPr>
          </a:lstStyle>
          <a:p>
            <a:r>
              <a:rPr lang="en-US"/>
              <a:t>Click icon to add picture</a:t>
            </a:r>
          </a:p>
        </p:txBody>
      </p:sp>
      <p:sp>
        <p:nvSpPr>
          <p:cNvPr id="10" name="Picture Placeholder 2">
            <a:extLst>
              <a:ext uri="{FF2B5EF4-FFF2-40B4-BE49-F238E27FC236}">
                <a16:creationId xmlns:a16="http://schemas.microsoft.com/office/drawing/2014/main" id="{A54AA7AE-E07D-4750-95BD-608129AF38E7}"/>
              </a:ext>
            </a:extLst>
          </p:cNvPr>
          <p:cNvSpPr>
            <a:spLocks noGrp="1"/>
          </p:cNvSpPr>
          <p:nvPr>
            <p:ph type="pic" sz="quarter" idx="34"/>
          </p:nvPr>
        </p:nvSpPr>
        <p:spPr>
          <a:xfrm>
            <a:off x="3778057" y="2469767"/>
            <a:ext cx="1523612" cy="1591442"/>
          </a:xfrm>
          <a:solidFill>
            <a:srgbClr val="F9F5F1"/>
          </a:solidFill>
        </p:spPr>
        <p:txBody>
          <a:bodyPr tIns="0" rIns="0" bIns="0" anchor="ctr" anchorCtr="0"/>
          <a:lstStyle>
            <a:lvl1pPr marL="0" indent="0" algn="ctr">
              <a:buNone/>
              <a:defRPr sz="1600" b="1">
                <a:latin typeface="+mj-lt"/>
              </a:defRPr>
            </a:lvl1pPr>
          </a:lstStyle>
          <a:p>
            <a:r>
              <a:rPr lang="en-US"/>
              <a:t>Click icon to add picture</a:t>
            </a:r>
          </a:p>
        </p:txBody>
      </p:sp>
      <p:sp>
        <p:nvSpPr>
          <p:cNvPr id="11" name="Picture Placeholder 2">
            <a:extLst>
              <a:ext uri="{FF2B5EF4-FFF2-40B4-BE49-F238E27FC236}">
                <a16:creationId xmlns:a16="http://schemas.microsoft.com/office/drawing/2014/main" id="{AC5EC4D0-4DBD-41EF-98DF-2E27E3222630}"/>
              </a:ext>
            </a:extLst>
          </p:cNvPr>
          <p:cNvSpPr>
            <a:spLocks noGrp="1"/>
          </p:cNvSpPr>
          <p:nvPr>
            <p:ph type="pic" sz="quarter" idx="35"/>
          </p:nvPr>
        </p:nvSpPr>
        <p:spPr>
          <a:xfrm>
            <a:off x="5500112" y="2051222"/>
            <a:ext cx="1523612" cy="2009987"/>
          </a:xfrm>
          <a:solidFill>
            <a:srgbClr val="F9F5F1"/>
          </a:solidFill>
        </p:spPr>
        <p:txBody>
          <a:bodyPr tIns="0" rIns="0" bIns="0" anchor="ctr" anchorCtr="0"/>
          <a:lstStyle>
            <a:lvl1pPr marL="0" indent="0" algn="ctr">
              <a:buNone/>
              <a:defRPr sz="1600" b="1">
                <a:latin typeface="+mj-lt"/>
              </a:defRPr>
            </a:lvl1pPr>
          </a:lstStyle>
          <a:p>
            <a:r>
              <a:rPr lang="en-US"/>
              <a:t>Click icon to add picture</a:t>
            </a:r>
          </a:p>
        </p:txBody>
      </p:sp>
      <p:sp>
        <p:nvSpPr>
          <p:cNvPr id="12" name="Picture Placeholder 2">
            <a:extLst>
              <a:ext uri="{FF2B5EF4-FFF2-40B4-BE49-F238E27FC236}">
                <a16:creationId xmlns:a16="http://schemas.microsoft.com/office/drawing/2014/main" id="{5E734C43-3F36-4A32-A658-287DFE957E05}"/>
              </a:ext>
            </a:extLst>
          </p:cNvPr>
          <p:cNvSpPr>
            <a:spLocks noGrp="1"/>
          </p:cNvSpPr>
          <p:nvPr>
            <p:ph type="pic" sz="quarter" idx="36"/>
          </p:nvPr>
        </p:nvSpPr>
        <p:spPr>
          <a:xfrm>
            <a:off x="7229940" y="1725487"/>
            <a:ext cx="1523612" cy="2331689"/>
          </a:xfrm>
          <a:solidFill>
            <a:srgbClr val="F9F5F1"/>
          </a:solidFill>
        </p:spPr>
        <p:txBody>
          <a:bodyPr tIns="0" rIns="0" bIns="0" anchor="ctr" anchorCtr="0"/>
          <a:lstStyle>
            <a:lvl1pPr marL="0" indent="0" algn="ctr">
              <a:buNone/>
              <a:defRPr sz="1600" b="1">
                <a:latin typeface="+mj-lt"/>
              </a:defRPr>
            </a:lvl1pPr>
          </a:lstStyle>
          <a:p>
            <a:r>
              <a:rPr lang="en-US"/>
              <a:t>Click icon to add picture</a:t>
            </a:r>
          </a:p>
        </p:txBody>
      </p:sp>
    </p:spTree>
    <p:extLst>
      <p:ext uri="{BB962C8B-B14F-4D97-AF65-F5344CB8AC3E}">
        <p14:creationId xmlns:p14="http://schemas.microsoft.com/office/powerpoint/2010/main" val="19473543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8_Title with subtitle and content Layout">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382396" y="741760"/>
            <a:ext cx="8361362" cy="512040"/>
          </a:xfrm>
        </p:spPr>
        <p:txBody>
          <a:bodyPr>
            <a:normAutofit/>
          </a:bodyPr>
          <a:lstStyle>
            <a:lvl1pPr marL="0" indent="0">
              <a:lnSpc>
                <a:spcPct val="90000"/>
              </a:lnSpc>
              <a:buFontTx/>
              <a:buNone/>
              <a:defRPr sz="1600" b="0">
                <a:solidFill>
                  <a:schemeClr val="tx1"/>
                </a:solidFill>
              </a:defRPr>
            </a:lvl1pPr>
          </a:lstStyle>
          <a:p>
            <a:pPr lvl="0"/>
            <a:r>
              <a:rPr lang="en-US"/>
              <a:t>Edit Master text styles</a:t>
            </a:r>
          </a:p>
        </p:txBody>
      </p:sp>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8353233" cy="3250805"/>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5406908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2588" y="2052088"/>
            <a:ext cx="4920932" cy="1788391"/>
          </a:xfrm>
        </p:spPr>
        <p:txBody>
          <a:bodyPr>
            <a:noAutofit/>
          </a:bodyPr>
          <a:lstStyle>
            <a:lvl1pPr algn="l" defTabSz="342900" rtl="0" eaLnBrk="1" latinLnBrk="0" hangingPunct="1">
              <a:lnSpc>
                <a:spcPct val="90000"/>
              </a:lnSpc>
              <a:spcBef>
                <a:spcPct val="0"/>
              </a:spcBef>
              <a:buNone/>
              <a:defRPr lang="en-US" sz="5400" b="1" i="0" kern="1200" cap="all" dirty="0">
                <a:solidFill>
                  <a:schemeClr val="bg1"/>
                </a:solidFill>
                <a:latin typeface="Arial Black" panose="020B0604020202020204" pitchFamily="34" charset="0"/>
                <a:ea typeface="+mj-ea"/>
                <a:cs typeface="Arial Black" panose="020B0604020202020204" pitchFamily="34" charset="0"/>
              </a:defRPr>
            </a:lvl1pPr>
          </a:lstStyle>
          <a:p>
            <a:r>
              <a:rPr lang="en-US" dirty="0"/>
              <a:t>Title goes here</a:t>
            </a:r>
          </a:p>
        </p:txBody>
      </p:sp>
      <p:sp>
        <p:nvSpPr>
          <p:cNvPr id="6" name="Slide Number Placeholder 5"/>
          <p:cNvSpPr>
            <a:spLocks noGrp="1"/>
          </p:cNvSpPr>
          <p:nvPr>
            <p:ph type="sldNum" sz="quarter" idx="12"/>
          </p:nvPr>
        </p:nvSpPr>
        <p:spPr>
          <a:xfrm>
            <a:off x="8288339" y="4874847"/>
            <a:ext cx="468000" cy="135000"/>
          </a:xfrm>
        </p:spPr>
        <p:txBody>
          <a:bodyPr/>
          <a:lstStyle>
            <a:lvl1pPr>
              <a:defRPr>
                <a:solidFill>
                  <a:schemeClr val="bg1"/>
                </a:solidFill>
              </a:defRPr>
            </a:lvl1pPr>
          </a:lstStyle>
          <a:p>
            <a:fld id="{C60C2248-B95D-984B-A0F4-42B9A4652AA7}" type="slidenum">
              <a:rPr lang="en-US" smtClean="0"/>
              <a:pPr/>
              <a:t>‹#›</a:t>
            </a:fld>
            <a:endParaRPr lang="en-US" dirty="0"/>
          </a:p>
        </p:txBody>
      </p:sp>
      <p:sp>
        <p:nvSpPr>
          <p:cNvPr id="4" name="Text Placeholder 3">
            <a:extLst>
              <a:ext uri="{FF2B5EF4-FFF2-40B4-BE49-F238E27FC236}">
                <a16:creationId xmlns:a16="http://schemas.microsoft.com/office/drawing/2014/main" id="{A990BB0C-1568-4800-B1EF-F0EC8B110158}"/>
              </a:ext>
            </a:extLst>
          </p:cNvPr>
          <p:cNvSpPr>
            <a:spLocks noGrp="1"/>
          </p:cNvSpPr>
          <p:nvPr>
            <p:ph type="body" sz="quarter" idx="13" hasCustomPrompt="1"/>
          </p:nvPr>
        </p:nvSpPr>
        <p:spPr>
          <a:xfrm>
            <a:off x="382588" y="1366978"/>
            <a:ext cx="5095875" cy="296542"/>
          </a:xfrm>
        </p:spPr>
        <p:txBody>
          <a:bodyPr>
            <a:normAutofit/>
          </a:bodyPr>
          <a:lstStyle>
            <a:lvl1pPr marL="0" indent="0">
              <a:buNone/>
              <a:defRPr sz="1600">
                <a:solidFill>
                  <a:schemeClr val="accent1"/>
                </a:solidFill>
                <a:latin typeface="Arial Black" panose="020B0A04020102020204" pitchFamily="34" charset="0"/>
              </a:defRPr>
            </a:lvl1pPr>
            <a:lvl2pPr marL="180975" indent="0">
              <a:buNone/>
              <a:defRPr/>
            </a:lvl2pPr>
            <a:lvl3pPr marL="361950" indent="0">
              <a:buNone/>
              <a:defRPr/>
            </a:lvl3pPr>
            <a:lvl4pPr marL="447675" indent="0">
              <a:buNone/>
              <a:defRPr/>
            </a:lvl4pPr>
            <a:lvl5pPr marL="627062" indent="0">
              <a:buNone/>
              <a:defRPr/>
            </a:lvl5pPr>
          </a:lstStyle>
          <a:p>
            <a:r>
              <a:rPr lang="en-US" dirty="0"/>
              <a:t>DIVIDER</a:t>
            </a:r>
          </a:p>
        </p:txBody>
      </p:sp>
      <p:cxnSp>
        <p:nvCxnSpPr>
          <p:cNvPr id="8" name="Straight Connector 7">
            <a:extLst>
              <a:ext uri="{FF2B5EF4-FFF2-40B4-BE49-F238E27FC236}">
                <a16:creationId xmlns:a16="http://schemas.microsoft.com/office/drawing/2014/main" id="{8B18E211-D3B4-41AC-820D-B39F56E3C27F}"/>
              </a:ext>
            </a:extLst>
          </p:cNvPr>
          <p:cNvCxnSpPr>
            <a:cxnSpLocks/>
          </p:cNvCxnSpPr>
          <p:nvPr userDrawn="1"/>
        </p:nvCxnSpPr>
        <p:spPr>
          <a:xfrm>
            <a:off x="382588" y="1790752"/>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03427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ark Title and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6" name="Slide Number Placeholder 5"/>
          <p:cNvSpPr>
            <a:spLocks noGrp="1"/>
          </p:cNvSpPr>
          <p:nvPr>
            <p:ph type="sldNum" sz="quarter" idx="12"/>
          </p:nvPr>
        </p:nvSpPr>
        <p:spPr>
          <a:xfrm>
            <a:off x="8288339" y="4874847"/>
            <a:ext cx="468000" cy="135000"/>
          </a:xfrm>
        </p:spPr>
        <p:txBody>
          <a:bodyPr/>
          <a:lstStyle>
            <a:lvl1pPr>
              <a:defRPr>
                <a:solidFill>
                  <a:schemeClr val="bg1"/>
                </a:solidFill>
              </a:defRPr>
            </a:lvl1pPr>
          </a:lstStyle>
          <a:p>
            <a:fld id="{C60C2248-B95D-984B-A0F4-42B9A4652AA7}" type="slidenum">
              <a:rPr lang="en-US" smtClean="0"/>
              <a:pPr/>
              <a:t>‹#›</a:t>
            </a:fld>
            <a:endParaRPr lang="en-US" dirty="0"/>
          </a:p>
        </p:txBody>
      </p:sp>
      <p:sp>
        <p:nvSpPr>
          <p:cNvPr id="7" name="Content Placeholder 6"/>
          <p:cNvSpPr>
            <a:spLocks noGrp="1"/>
          </p:cNvSpPr>
          <p:nvPr>
            <p:ph sz="quarter" idx="13"/>
          </p:nvPr>
        </p:nvSpPr>
        <p:spPr>
          <a:xfrm>
            <a:off x="390527" y="1242147"/>
            <a:ext cx="8353233" cy="3383432"/>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0832756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ark Title with subtitle and content Layout">
    <p:bg>
      <p:bgPr>
        <a:solidFill>
          <a:schemeClr val="tx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382396" y="741760"/>
            <a:ext cx="8361362" cy="512040"/>
          </a:xfrm>
        </p:spPr>
        <p:txBody>
          <a:bodyPr>
            <a:normAutofit/>
          </a:bodyPr>
          <a:lstStyle>
            <a:lvl1pPr marL="0" indent="0">
              <a:lnSpc>
                <a:spcPct val="90000"/>
              </a:lnSpc>
              <a:buFontTx/>
              <a:buNone/>
              <a:defRPr sz="1600" b="0">
                <a:solidFill>
                  <a:schemeClr val="bg1"/>
                </a:solidFill>
              </a:defRPr>
            </a:lvl1pPr>
          </a:lstStyle>
          <a:p>
            <a:pPr lvl="0"/>
            <a:r>
              <a:rPr lang="en-US" dirty="0"/>
              <a:t>Edit Master text styles</a:t>
            </a:r>
          </a:p>
        </p:txBody>
      </p:sp>
      <p:sp>
        <p:nvSpPr>
          <p:cNvPr id="2" name="Title 1"/>
          <p:cNvSpPr>
            <a:spLocks noGrp="1"/>
          </p:cNvSpPr>
          <p:nvPr>
            <p:ph type="title"/>
          </p:nvPr>
        </p:nvSpPr>
        <p:spPr>
          <a:xfrm>
            <a:off x="382588" y="383309"/>
            <a:ext cx="8361170" cy="360000"/>
          </a:xfrm>
        </p:spPr>
        <p:txBody>
          <a:bodyPr/>
          <a:lstStyle>
            <a:lvl1pPr>
              <a:defRPr>
                <a:solidFill>
                  <a:schemeClr val="bg1"/>
                </a:solidFill>
              </a:defRPr>
            </a:lvl1pPr>
          </a:lstStyle>
          <a:p>
            <a:r>
              <a:rPr lang="en-US" dirty="0"/>
              <a:t>Click to edit Master title style</a:t>
            </a:r>
          </a:p>
        </p:txBody>
      </p:sp>
      <p:sp>
        <p:nvSpPr>
          <p:cNvPr id="4" name="Slide Number Placeholder 3"/>
          <p:cNvSpPr>
            <a:spLocks noGrp="1"/>
          </p:cNvSpPr>
          <p:nvPr>
            <p:ph type="sldNum" sz="quarter" idx="11"/>
          </p:nvPr>
        </p:nvSpPr>
        <p:spPr>
          <a:xfrm>
            <a:off x="8288339" y="4877568"/>
            <a:ext cx="468000" cy="135000"/>
          </a:xfrm>
        </p:spPr>
        <p:txBody>
          <a:bodyPr/>
          <a:lstStyle>
            <a:lvl1pPr>
              <a:defRPr>
                <a:solidFill>
                  <a:schemeClr val="bg1"/>
                </a:solidFill>
              </a:defRPr>
            </a:lvl1p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8353233" cy="3250805"/>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3165416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ark Two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Content Placeholder 7"/>
          <p:cNvSpPr>
            <a:spLocks noGrp="1"/>
          </p:cNvSpPr>
          <p:nvPr>
            <p:ph sz="quarter" idx="13"/>
          </p:nvPr>
        </p:nvSpPr>
        <p:spPr>
          <a:xfrm>
            <a:off x="388313" y="1235868"/>
            <a:ext cx="4097192" cy="3380185"/>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9" name="Content Placeholder 7"/>
          <p:cNvSpPr>
            <a:spLocks noGrp="1"/>
          </p:cNvSpPr>
          <p:nvPr>
            <p:ph sz="quarter" idx="14"/>
          </p:nvPr>
        </p:nvSpPr>
        <p:spPr>
          <a:xfrm>
            <a:off x="4633577" y="1235868"/>
            <a:ext cx="4096800" cy="3380185"/>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330586194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ark Two Content with subtitl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lvl1pPr>
              <a:defRPr>
                <a:solidFill>
                  <a:schemeClr val="bg1"/>
                </a:solidFill>
              </a:defRPr>
            </a:lvl1pPr>
          </a:lstStyle>
          <a:p>
            <a:r>
              <a:rPr lang="en-US" dirty="0"/>
              <a:t>Click to edit Master title style</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C60C2248-B95D-984B-A0F4-42B9A4652AA7}" type="slidenum">
              <a:rPr lang="en-US" smtClean="0"/>
              <a:pPr/>
              <a:t>‹#›</a:t>
            </a:fld>
            <a:endParaRPr lang="en-US" dirty="0"/>
          </a:p>
        </p:txBody>
      </p:sp>
      <p:sp>
        <p:nvSpPr>
          <p:cNvPr id="8" name="Content Placeholder 7"/>
          <p:cNvSpPr>
            <a:spLocks noGrp="1"/>
          </p:cNvSpPr>
          <p:nvPr>
            <p:ph sz="quarter" idx="13"/>
          </p:nvPr>
        </p:nvSpPr>
        <p:spPr>
          <a:xfrm>
            <a:off x="388313" y="1371600"/>
            <a:ext cx="4097192" cy="3253979"/>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9" name="Content Placeholder 7"/>
          <p:cNvSpPr>
            <a:spLocks noGrp="1"/>
          </p:cNvSpPr>
          <p:nvPr>
            <p:ph sz="quarter" idx="14"/>
          </p:nvPr>
        </p:nvSpPr>
        <p:spPr>
          <a:xfrm>
            <a:off x="4633577" y="1371600"/>
            <a:ext cx="4096800" cy="3253979"/>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6" name="Text Placeholder 5"/>
          <p:cNvSpPr>
            <a:spLocks noGrp="1"/>
          </p:cNvSpPr>
          <p:nvPr>
            <p:ph type="body" sz="quarter" idx="15"/>
          </p:nvPr>
        </p:nvSpPr>
        <p:spPr>
          <a:xfrm>
            <a:off x="382396" y="741760"/>
            <a:ext cx="8361362" cy="513000"/>
          </a:xfrm>
        </p:spPr>
        <p:txBody>
          <a:bodyPr>
            <a:normAutofit/>
          </a:bodyPr>
          <a:lstStyle>
            <a:lvl1pPr marL="0" indent="0">
              <a:lnSpc>
                <a:spcPct val="90000"/>
              </a:lnSpc>
              <a:buFontTx/>
              <a:buNone/>
              <a:defRPr sz="1600" b="0">
                <a:solidFill>
                  <a:schemeClr val="bg1"/>
                </a:solidFill>
              </a:defRPr>
            </a:lvl1pPr>
          </a:lstStyle>
          <a:p>
            <a:pPr lvl="0"/>
            <a:r>
              <a:rPr lang="en-US" dirty="0"/>
              <a:t>Edit Master text styles</a:t>
            </a:r>
          </a:p>
        </p:txBody>
      </p:sp>
    </p:spTree>
    <p:extLst>
      <p:ext uri="{BB962C8B-B14F-4D97-AF65-F5344CB8AC3E}">
        <p14:creationId xmlns:p14="http://schemas.microsoft.com/office/powerpoint/2010/main" val="26383209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ighlighted quote green">
    <p:bg>
      <p:bgPr>
        <a:solidFill>
          <a:schemeClr val="tx2"/>
        </a:solidFill>
        <a:effectLst/>
      </p:bgPr>
    </p:bg>
    <p:spTree>
      <p:nvGrpSpPr>
        <p:cNvPr id="1" name=""/>
        <p:cNvGrpSpPr/>
        <p:nvPr/>
      </p:nvGrpSpPr>
      <p:grpSpPr>
        <a:xfrm>
          <a:off x="0" y="0"/>
          <a:ext cx="0" cy="0"/>
          <a:chOff x="0" y="0"/>
          <a:chExt cx="0" cy="0"/>
        </a:xfrm>
      </p:grpSpPr>
      <p:sp>
        <p:nvSpPr>
          <p:cNvPr id="4" name="Slide Number Placeholder 3"/>
          <p:cNvSpPr>
            <a:spLocks noGrp="1"/>
          </p:cNvSpPr>
          <p:nvPr userDrawn="1">
            <p:ph type="sldNum" sz="quarter" idx="11"/>
          </p:nvPr>
        </p:nvSpPr>
        <p:spPr/>
        <p:txBody>
          <a:bodyPr/>
          <a:lstStyle>
            <a:lvl1pPr>
              <a:defRPr>
                <a:solidFill>
                  <a:schemeClr val="bg1"/>
                </a:solidFill>
              </a:defRPr>
            </a:lvl1pPr>
          </a:lstStyle>
          <a:p>
            <a:fld id="{C60C2248-B95D-984B-A0F4-42B9A4652AA7}" type="slidenum">
              <a:rPr lang="en-US" smtClean="0"/>
              <a:pPr/>
              <a:t>‹#›</a:t>
            </a:fld>
            <a:endParaRPr lang="en-US" dirty="0"/>
          </a:p>
        </p:txBody>
      </p:sp>
      <p:sp>
        <p:nvSpPr>
          <p:cNvPr id="6" name="Content Placeholder 5">
            <a:extLst>
              <a:ext uri="{FF2B5EF4-FFF2-40B4-BE49-F238E27FC236}">
                <a16:creationId xmlns:a16="http://schemas.microsoft.com/office/drawing/2014/main" id="{583C30B9-6910-43B5-84A5-8C49D325BD64}"/>
              </a:ext>
            </a:extLst>
          </p:cNvPr>
          <p:cNvSpPr>
            <a:spLocks noGrp="1"/>
          </p:cNvSpPr>
          <p:nvPr>
            <p:ph sz="quarter" idx="12" hasCustomPrompt="1"/>
          </p:nvPr>
        </p:nvSpPr>
        <p:spPr>
          <a:xfrm>
            <a:off x="573088" y="515938"/>
            <a:ext cx="8183562" cy="2749550"/>
          </a:xfrm>
        </p:spPr>
        <p:txBody>
          <a:bodyPr anchor="b" anchorCtr="0">
            <a:normAutofit/>
          </a:bodyPr>
          <a:lstStyle>
            <a:lvl1pPr marL="0" indent="0">
              <a:lnSpc>
                <a:spcPct val="82000"/>
              </a:lnSpc>
              <a:spcBef>
                <a:spcPts val="0"/>
              </a:spcBef>
              <a:buNone/>
              <a:defRPr sz="4000">
                <a:solidFill>
                  <a:schemeClr val="bg1"/>
                </a:solidFill>
                <a:latin typeface="Arial Black" panose="020B0A04020102020204" pitchFamily="34" charset="0"/>
              </a:defRPr>
            </a:lvl1pPr>
          </a:lstStyle>
          <a:p>
            <a:pPr lvl="0"/>
            <a:r>
              <a:rPr lang="en-US" dirty="0"/>
              <a:t>“BOLD QUOTE</a:t>
            </a:r>
            <a:br>
              <a:rPr lang="en-US" dirty="0"/>
            </a:br>
            <a:r>
              <a:rPr lang="en-US" dirty="0">
                <a:solidFill>
                  <a:schemeClr val="accent1"/>
                </a:solidFill>
              </a:rPr>
              <a:t>GOES HERE</a:t>
            </a:r>
            <a:r>
              <a:rPr lang="en-US" dirty="0"/>
              <a:t>.”</a:t>
            </a:r>
          </a:p>
        </p:txBody>
      </p:sp>
      <p:sp>
        <p:nvSpPr>
          <p:cNvPr id="13" name="Text Placeholder 12">
            <a:extLst>
              <a:ext uri="{FF2B5EF4-FFF2-40B4-BE49-F238E27FC236}">
                <a16:creationId xmlns:a16="http://schemas.microsoft.com/office/drawing/2014/main" id="{D6BA9489-3DF1-4921-9415-83F5A6D6BFB5}"/>
              </a:ext>
            </a:extLst>
          </p:cNvPr>
          <p:cNvSpPr>
            <a:spLocks noGrp="1"/>
          </p:cNvSpPr>
          <p:nvPr>
            <p:ph type="body" sz="quarter" idx="13" hasCustomPrompt="1"/>
          </p:nvPr>
        </p:nvSpPr>
        <p:spPr>
          <a:xfrm>
            <a:off x="573089" y="3570288"/>
            <a:ext cx="8183562" cy="942975"/>
          </a:xfrm>
        </p:spPr>
        <p:txBody>
          <a:bodyPr/>
          <a:lstStyle>
            <a:lvl1pPr marL="0" indent="0">
              <a:buNone/>
              <a:defRPr>
                <a:solidFill>
                  <a:schemeClr val="bg1"/>
                </a:solidFill>
              </a:defRPr>
            </a:lvl1pPr>
            <a:lvl2pPr marL="180975" indent="0">
              <a:buNone/>
              <a:defRPr/>
            </a:lvl2pPr>
            <a:lvl3pPr marL="361950" indent="0">
              <a:buNone/>
              <a:defRPr/>
            </a:lvl3pPr>
            <a:lvl4pPr marL="447675" indent="0">
              <a:buNone/>
              <a:defRPr/>
            </a:lvl4pPr>
            <a:lvl5pPr marL="627062" indent="0">
              <a:buNone/>
              <a:defRPr/>
            </a:lvl5pPr>
          </a:lstStyle>
          <a:p>
            <a:r>
              <a:rPr lang="en-US" dirty="0"/>
              <a:t>Name, title</a:t>
            </a:r>
          </a:p>
        </p:txBody>
      </p:sp>
    </p:spTree>
    <p:extLst>
      <p:ext uri="{BB962C8B-B14F-4D97-AF65-F5344CB8AC3E}">
        <p14:creationId xmlns:p14="http://schemas.microsoft.com/office/powerpoint/2010/main" val="1699078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Title slide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002862"/>
            <a:ext cx="6012000" cy="2527205"/>
          </a:xfrm>
        </p:spPr>
        <p:txBody>
          <a:bodyPr anchor="b" anchorCtr="0">
            <a:noAutofit/>
          </a:bodyPr>
          <a:lstStyle>
            <a:lvl1pPr marL="0" algn="l" defTabSz="457200" rtl="0" eaLnBrk="1" latinLnBrk="0" hangingPunct="1">
              <a:lnSpc>
                <a:spcPct val="81000"/>
              </a:lnSpc>
              <a:spcBef>
                <a:spcPct val="0"/>
              </a:spcBef>
              <a:buNone/>
              <a:defRPr lang="en-US" sz="5500" b="1" i="0" kern="1200" cap="all" baseline="0" dirty="0">
                <a:solidFill>
                  <a:schemeClr val="bg1"/>
                </a:solidFill>
                <a:latin typeface="Arial Black" panose="020B0604020202020204" pitchFamily="34" charset="0"/>
                <a:ea typeface="+mj-ea"/>
                <a:cs typeface="Arial Black" panose="020B0604020202020204" pitchFamily="34" charset="0"/>
              </a:defRPr>
            </a:lvl1pPr>
          </a:lstStyle>
          <a:p>
            <a:r>
              <a:rPr lang="en-US" dirty="0"/>
              <a:t>Click to </a:t>
            </a:r>
            <a:br>
              <a:rPr lang="en-US" dirty="0"/>
            </a:br>
            <a:r>
              <a:rPr lang="en-US" dirty="0"/>
              <a:t>edit Master title style</a:t>
            </a:r>
          </a:p>
        </p:txBody>
      </p:sp>
      <p:sp>
        <p:nvSpPr>
          <p:cNvPr id="20" name="Text Placeholder 19"/>
          <p:cNvSpPr>
            <a:spLocks noGrp="1"/>
          </p:cNvSpPr>
          <p:nvPr>
            <p:ph type="body" sz="quarter" idx="13" hasCustomPrompt="1"/>
          </p:nvPr>
        </p:nvSpPr>
        <p:spPr>
          <a:xfrm>
            <a:off x="382588" y="3901558"/>
            <a:ext cx="6012000" cy="719858"/>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Calibri" panose="020F0502020204030204" pitchFamily="34" charset="0"/>
              <a:buNone/>
              <a:tabLst/>
              <a:defRPr lang="fi-FI" sz="1600" b="0" kern="1200" dirty="0">
                <a:solidFill>
                  <a:schemeClr val="bg1"/>
                </a:solidFill>
                <a:latin typeface="+mn-lt"/>
                <a:ea typeface="+mn-ea"/>
                <a:cs typeface="+mn-cs"/>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en-US" dirty="0"/>
              <a:t>Click to add Date and Presenter</a:t>
            </a:r>
          </a:p>
        </p:txBody>
      </p:sp>
      <p:cxnSp>
        <p:nvCxnSpPr>
          <p:cNvPr id="9" name="Straight Connector 8">
            <a:extLst>
              <a:ext uri="{FF2B5EF4-FFF2-40B4-BE49-F238E27FC236}">
                <a16:creationId xmlns:a16="http://schemas.microsoft.com/office/drawing/2014/main" id="{64D25AB9-8020-4C3E-83A3-21C1C12A3332}"/>
              </a:ext>
            </a:extLst>
          </p:cNvPr>
          <p:cNvCxnSpPr>
            <a:cxnSpLocks/>
          </p:cNvCxnSpPr>
          <p:nvPr userDrawn="1"/>
        </p:nvCxnSpPr>
        <p:spPr>
          <a:xfrm>
            <a:off x="382588" y="3704500"/>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D15EA37A-A1F0-409C-B851-F3DCE2A6099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24308" y="291516"/>
            <a:ext cx="1037554" cy="461135"/>
          </a:xfrm>
          <a:prstGeom prst="rect">
            <a:avLst/>
          </a:prstGeom>
        </p:spPr>
      </p:pic>
    </p:spTree>
    <p:extLst>
      <p:ext uri="{BB962C8B-B14F-4D97-AF65-F5344CB8AC3E}">
        <p14:creationId xmlns:p14="http://schemas.microsoft.com/office/powerpoint/2010/main" val="95476591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ark_End">
    <p:bg>
      <p:bgPr>
        <a:solidFill>
          <a:schemeClr val="tx2"/>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88EB4CA-4AA0-454B-9AC4-F89332AEE1D5}"/>
              </a:ext>
            </a:extLst>
          </p:cNvPr>
          <p:cNvSpPr txBox="1"/>
          <p:nvPr userDrawn="1"/>
        </p:nvSpPr>
        <p:spPr>
          <a:xfrm>
            <a:off x="139468" y="4782845"/>
            <a:ext cx="6588878" cy="215444"/>
          </a:xfrm>
          <a:prstGeom prst="rect">
            <a:avLst/>
          </a:prstGeom>
          <a:noFill/>
        </p:spPr>
        <p:txBody>
          <a:bodyPr wrap="square" rtlCol="0">
            <a:spAutoFit/>
          </a:bodyPr>
          <a:lstStyle/>
          <a:p>
            <a:r>
              <a:rPr lang="en-US" sz="800" b="0" i="0" dirty="0">
                <a:solidFill>
                  <a:schemeClr val="bg1"/>
                </a:solidFill>
              </a:rPr>
              <a:t>©2019 FIS and/or its subsidiaries. All Rights Reserved.</a:t>
            </a:r>
            <a:r>
              <a:rPr lang="en-US" sz="800" b="0" i="0" baseline="0" dirty="0">
                <a:solidFill>
                  <a:schemeClr val="bg1"/>
                </a:solidFill>
              </a:rPr>
              <a:t> </a:t>
            </a:r>
            <a:r>
              <a:rPr lang="en-US" sz="800" b="0" i="0" dirty="0">
                <a:solidFill>
                  <a:schemeClr val="bg1"/>
                </a:solidFill>
                <a:cs typeface="Arial"/>
              </a:rPr>
              <a:t>FIS confidential and proprietary information. </a:t>
            </a:r>
          </a:p>
        </p:txBody>
      </p:sp>
      <p:pic>
        <p:nvPicPr>
          <p:cNvPr id="4" name="Picture 3">
            <a:extLst>
              <a:ext uri="{FF2B5EF4-FFF2-40B4-BE49-F238E27FC236}">
                <a16:creationId xmlns:a16="http://schemas.microsoft.com/office/drawing/2014/main" id="{74BAA557-E5CE-49FE-AD47-FCC82C665B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608419" y="2143492"/>
            <a:ext cx="1927163" cy="856517"/>
          </a:xfrm>
          <a:prstGeom prst="rect">
            <a:avLst/>
          </a:prstGeom>
        </p:spPr>
      </p:pic>
    </p:spTree>
    <p:extLst>
      <p:ext uri="{BB962C8B-B14F-4D97-AF65-F5344CB8AC3E}">
        <p14:creationId xmlns:p14="http://schemas.microsoft.com/office/powerpoint/2010/main" val="215877528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5D10D1-1A88-4781-9321-0A5DEE1D1253}"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B5496A-B812-4B04-965F-AA4CB6D9D63C}" type="slidenum">
              <a:rPr lang="en-US" smtClean="0"/>
              <a:t>‹#›</a:t>
            </a:fld>
            <a:endParaRPr lang="en-US"/>
          </a:p>
        </p:txBody>
      </p:sp>
    </p:spTree>
    <p:extLst>
      <p:ext uri="{BB962C8B-B14F-4D97-AF65-F5344CB8AC3E}">
        <p14:creationId xmlns:p14="http://schemas.microsoft.com/office/powerpoint/2010/main" val="4807050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le slide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002862"/>
            <a:ext cx="6012000" cy="2527205"/>
          </a:xfrm>
        </p:spPr>
        <p:txBody>
          <a:bodyPr anchor="b" anchorCtr="0">
            <a:noAutofit/>
          </a:bodyPr>
          <a:lstStyle>
            <a:lvl1pPr marL="0" algn="l" defTabSz="457200" rtl="0" eaLnBrk="1" latinLnBrk="0" hangingPunct="1">
              <a:lnSpc>
                <a:spcPct val="81000"/>
              </a:lnSpc>
              <a:spcBef>
                <a:spcPct val="0"/>
              </a:spcBef>
              <a:buNone/>
              <a:defRPr lang="en-US" sz="5500" b="1" i="0" kern="1200" cap="all" baseline="0" dirty="0">
                <a:solidFill>
                  <a:schemeClr val="bg1"/>
                </a:solidFill>
                <a:latin typeface="Arial Black" panose="020B0604020202020204" pitchFamily="34" charset="0"/>
                <a:ea typeface="+mj-ea"/>
                <a:cs typeface="Arial Black" panose="020B0604020202020204" pitchFamily="34" charset="0"/>
              </a:defRPr>
            </a:lvl1pPr>
          </a:lstStyle>
          <a:p>
            <a:r>
              <a:rPr lang="en-US" dirty="0"/>
              <a:t>Click to </a:t>
            </a:r>
            <a:br>
              <a:rPr lang="en-US" dirty="0"/>
            </a:br>
            <a:r>
              <a:rPr lang="en-US" dirty="0"/>
              <a:t>edit Master title style</a:t>
            </a:r>
          </a:p>
        </p:txBody>
      </p:sp>
      <p:sp>
        <p:nvSpPr>
          <p:cNvPr id="20" name="Text Placeholder 19"/>
          <p:cNvSpPr>
            <a:spLocks noGrp="1"/>
          </p:cNvSpPr>
          <p:nvPr>
            <p:ph type="body" sz="quarter" idx="13" hasCustomPrompt="1"/>
          </p:nvPr>
        </p:nvSpPr>
        <p:spPr>
          <a:xfrm>
            <a:off x="382588" y="3901558"/>
            <a:ext cx="6012000" cy="719858"/>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Calibri" panose="020F0502020204030204" pitchFamily="34" charset="0"/>
              <a:buNone/>
              <a:tabLst/>
              <a:defRPr lang="fi-FI" sz="1600" b="0" kern="1200" dirty="0">
                <a:solidFill>
                  <a:schemeClr val="bg1"/>
                </a:solidFill>
                <a:latin typeface="+mn-lt"/>
                <a:ea typeface="+mn-ea"/>
                <a:cs typeface="+mn-cs"/>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en-US" dirty="0"/>
              <a:t>Click to add Date and Presenter</a:t>
            </a:r>
          </a:p>
        </p:txBody>
      </p:sp>
      <p:cxnSp>
        <p:nvCxnSpPr>
          <p:cNvPr id="9" name="Straight Connector 8">
            <a:extLst>
              <a:ext uri="{FF2B5EF4-FFF2-40B4-BE49-F238E27FC236}">
                <a16:creationId xmlns:a16="http://schemas.microsoft.com/office/drawing/2014/main" id="{64D25AB9-8020-4C3E-83A3-21C1C12A3332}"/>
              </a:ext>
            </a:extLst>
          </p:cNvPr>
          <p:cNvCxnSpPr>
            <a:cxnSpLocks/>
          </p:cNvCxnSpPr>
          <p:nvPr userDrawn="1"/>
        </p:nvCxnSpPr>
        <p:spPr>
          <a:xfrm>
            <a:off x="382588" y="3704500"/>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D15EA37A-A1F0-409C-B851-F3DCE2A6099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24308" y="291516"/>
            <a:ext cx="1037554" cy="461135"/>
          </a:xfrm>
          <a:prstGeom prst="rect">
            <a:avLst/>
          </a:prstGeom>
        </p:spPr>
      </p:pic>
    </p:spTree>
    <p:extLst>
      <p:ext uri="{BB962C8B-B14F-4D97-AF65-F5344CB8AC3E}">
        <p14:creationId xmlns:p14="http://schemas.microsoft.com/office/powerpoint/2010/main" val="36316338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id="{86E62A92-4FD1-4D77-82F6-84F8E0AF784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72000" y="0"/>
            <a:ext cx="4572000" cy="5143494"/>
          </a:xfrm>
          <a:prstGeom prst="rect">
            <a:avLst/>
          </a:prstGeom>
        </p:spPr>
      </p:pic>
      <p:sp>
        <p:nvSpPr>
          <p:cNvPr id="2" name="Title 1"/>
          <p:cNvSpPr>
            <a:spLocks noGrp="1"/>
          </p:cNvSpPr>
          <p:nvPr>
            <p:ph type="title" hasCustomPrompt="1"/>
          </p:nvPr>
        </p:nvSpPr>
        <p:spPr>
          <a:xfrm>
            <a:off x="382588" y="2052088"/>
            <a:ext cx="4920932" cy="1788391"/>
          </a:xfrm>
        </p:spPr>
        <p:txBody>
          <a:bodyPr>
            <a:noAutofit/>
          </a:bodyPr>
          <a:lstStyle>
            <a:lvl1pPr algn="l" defTabSz="342900" rtl="0" eaLnBrk="1" latinLnBrk="0" hangingPunct="1">
              <a:lnSpc>
                <a:spcPct val="90000"/>
              </a:lnSpc>
              <a:spcBef>
                <a:spcPct val="0"/>
              </a:spcBef>
              <a:buNone/>
              <a:defRPr lang="en-US" sz="5400" b="1" i="0" kern="1200" cap="all" dirty="0">
                <a:solidFill>
                  <a:schemeClr val="tx1"/>
                </a:solidFill>
                <a:latin typeface="Arial Black" panose="020B0604020202020204" pitchFamily="34" charset="0"/>
                <a:ea typeface="+mj-ea"/>
                <a:cs typeface="Arial Black" panose="020B0604020202020204" pitchFamily="34" charset="0"/>
              </a:defRPr>
            </a:lvl1pPr>
          </a:lstStyle>
          <a:p>
            <a:r>
              <a:rPr lang="en-US" dirty="0"/>
              <a:t>Title goes here</a:t>
            </a:r>
          </a:p>
        </p:txBody>
      </p:sp>
      <p:sp>
        <p:nvSpPr>
          <p:cNvPr id="6" name="Slide Number Placeholder 5"/>
          <p:cNvSpPr>
            <a:spLocks noGrp="1"/>
          </p:cNvSpPr>
          <p:nvPr>
            <p:ph type="sldNum" sz="quarter" idx="12"/>
          </p:nvPr>
        </p:nvSpPr>
        <p:spPr>
          <a:xfrm>
            <a:off x="8288339" y="4874847"/>
            <a:ext cx="468000" cy="135000"/>
          </a:xfrm>
        </p:spPr>
        <p:txBody>
          <a:bodyPr/>
          <a:lstStyle/>
          <a:p>
            <a:fld id="{C60C2248-B95D-984B-A0F4-42B9A4652AA7}" type="slidenum">
              <a:rPr lang="en-US" smtClean="0"/>
              <a:pPr/>
              <a:t>‹#›</a:t>
            </a:fld>
            <a:endParaRPr lang="en-US" dirty="0"/>
          </a:p>
        </p:txBody>
      </p:sp>
      <p:sp>
        <p:nvSpPr>
          <p:cNvPr id="4" name="Text Placeholder 3">
            <a:extLst>
              <a:ext uri="{FF2B5EF4-FFF2-40B4-BE49-F238E27FC236}">
                <a16:creationId xmlns:a16="http://schemas.microsoft.com/office/drawing/2014/main" id="{A990BB0C-1568-4800-B1EF-F0EC8B110158}"/>
              </a:ext>
            </a:extLst>
          </p:cNvPr>
          <p:cNvSpPr>
            <a:spLocks noGrp="1"/>
          </p:cNvSpPr>
          <p:nvPr>
            <p:ph type="body" sz="quarter" idx="13" hasCustomPrompt="1"/>
          </p:nvPr>
        </p:nvSpPr>
        <p:spPr>
          <a:xfrm>
            <a:off x="382588" y="1366978"/>
            <a:ext cx="5095875" cy="296542"/>
          </a:xfrm>
        </p:spPr>
        <p:txBody>
          <a:bodyPr>
            <a:normAutofit/>
          </a:bodyPr>
          <a:lstStyle>
            <a:lvl1pPr marL="0" indent="0">
              <a:buNone/>
              <a:defRPr sz="1600">
                <a:solidFill>
                  <a:schemeClr val="accent1"/>
                </a:solidFill>
                <a:latin typeface="Arial Black" panose="020B0A04020102020204" pitchFamily="34" charset="0"/>
              </a:defRPr>
            </a:lvl1pPr>
            <a:lvl2pPr marL="180975" indent="0">
              <a:buNone/>
              <a:defRPr/>
            </a:lvl2pPr>
            <a:lvl3pPr marL="361950" indent="0">
              <a:buNone/>
              <a:defRPr/>
            </a:lvl3pPr>
            <a:lvl4pPr marL="447675" indent="0">
              <a:buNone/>
              <a:defRPr/>
            </a:lvl4pPr>
            <a:lvl5pPr marL="627062" indent="0">
              <a:buNone/>
              <a:defRPr/>
            </a:lvl5pPr>
          </a:lstStyle>
          <a:p>
            <a:r>
              <a:rPr lang="en-US" dirty="0"/>
              <a:t>DIVIDER</a:t>
            </a:r>
          </a:p>
        </p:txBody>
      </p:sp>
      <p:cxnSp>
        <p:nvCxnSpPr>
          <p:cNvPr id="8" name="Straight Connector 7">
            <a:extLst>
              <a:ext uri="{FF2B5EF4-FFF2-40B4-BE49-F238E27FC236}">
                <a16:creationId xmlns:a16="http://schemas.microsoft.com/office/drawing/2014/main" id="{8B18E211-D3B4-41AC-820D-B39F56E3C27F}"/>
              </a:ext>
            </a:extLst>
          </p:cNvPr>
          <p:cNvCxnSpPr>
            <a:cxnSpLocks/>
          </p:cNvCxnSpPr>
          <p:nvPr userDrawn="1"/>
        </p:nvCxnSpPr>
        <p:spPr>
          <a:xfrm>
            <a:off x="382588" y="1790752"/>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85551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Slide Number Placeholder 5"/>
          <p:cNvSpPr>
            <a:spLocks noGrp="1"/>
          </p:cNvSpPr>
          <p:nvPr>
            <p:ph type="sldNum" sz="quarter" idx="12"/>
          </p:nvPr>
        </p:nvSpPr>
        <p:spPr>
          <a:xfrm>
            <a:off x="8288339" y="4874847"/>
            <a:ext cx="468000" cy="135000"/>
          </a:xfrm>
        </p:spPr>
        <p:txBody>
          <a:bodyPr/>
          <a:lstStyle/>
          <a:p>
            <a:fld id="{C60C2248-B95D-984B-A0F4-42B9A4652AA7}" type="slidenum">
              <a:rPr lang="en-US" smtClean="0"/>
              <a:pPr/>
              <a:t>‹#›</a:t>
            </a:fld>
            <a:endParaRPr lang="en-US" dirty="0"/>
          </a:p>
        </p:txBody>
      </p:sp>
      <p:sp>
        <p:nvSpPr>
          <p:cNvPr id="7" name="Content Placeholder 6"/>
          <p:cNvSpPr>
            <a:spLocks noGrp="1"/>
          </p:cNvSpPr>
          <p:nvPr>
            <p:ph sz="quarter" idx="13"/>
          </p:nvPr>
        </p:nvSpPr>
        <p:spPr>
          <a:xfrm>
            <a:off x="390527" y="1242147"/>
            <a:ext cx="8353233" cy="3383432"/>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00737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with subtitle and content Layout">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382396" y="741760"/>
            <a:ext cx="8361362" cy="512040"/>
          </a:xfrm>
        </p:spPr>
        <p:txBody>
          <a:bodyPr>
            <a:normAutofit/>
          </a:bodyPr>
          <a:lstStyle>
            <a:lvl1pPr marL="0" indent="0">
              <a:lnSpc>
                <a:spcPct val="90000"/>
              </a:lnSpc>
              <a:buFontTx/>
              <a:buNone/>
              <a:defRPr sz="1600" b="0">
                <a:solidFill>
                  <a:schemeClr val="tx1"/>
                </a:solidFill>
              </a:defRPr>
            </a:lvl1pPr>
          </a:lstStyle>
          <a:p>
            <a:pPr lvl="0"/>
            <a:r>
              <a:rPr lang="en-US"/>
              <a:t>Edit Master text styles</a:t>
            </a:r>
          </a:p>
        </p:txBody>
      </p:sp>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8353233" cy="3250805"/>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8379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Content Placeholder 7"/>
          <p:cNvSpPr>
            <a:spLocks noGrp="1"/>
          </p:cNvSpPr>
          <p:nvPr>
            <p:ph sz="quarter" idx="13"/>
          </p:nvPr>
        </p:nvSpPr>
        <p:spPr>
          <a:xfrm>
            <a:off x="388313" y="1235868"/>
            <a:ext cx="4097192" cy="3380185"/>
          </a:xfrm>
        </p:spPr>
        <p:txBody>
          <a:bodyPr/>
          <a:lstStyle/>
          <a:p>
            <a:pPr lvl="0"/>
            <a:r>
              <a:rPr lang="en-US"/>
              <a:t>Edit Master text styles</a:t>
            </a:r>
          </a:p>
          <a:p>
            <a:pPr lvl="1"/>
            <a:r>
              <a:rPr lang="en-US"/>
              <a:t>Second level</a:t>
            </a:r>
          </a:p>
          <a:p>
            <a:pPr lvl="2"/>
            <a:r>
              <a:rPr lang="en-US"/>
              <a:t>Third level</a:t>
            </a:r>
          </a:p>
        </p:txBody>
      </p:sp>
      <p:sp>
        <p:nvSpPr>
          <p:cNvPr id="9" name="Content Placeholder 7"/>
          <p:cNvSpPr>
            <a:spLocks noGrp="1"/>
          </p:cNvSpPr>
          <p:nvPr>
            <p:ph sz="quarter" idx="14"/>
          </p:nvPr>
        </p:nvSpPr>
        <p:spPr>
          <a:xfrm>
            <a:off x="4633577" y="1235868"/>
            <a:ext cx="4096800" cy="3380185"/>
          </a:xfrm>
        </p:spPr>
        <p:txBody>
          <a:bodyPr/>
          <a:lstStyle/>
          <a:p>
            <a:pPr lvl="0"/>
            <a:r>
              <a:rPr lang="en-US"/>
              <a:t>Edit Master text styles</a:t>
            </a:r>
          </a:p>
          <a:p>
            <a:pPr lvl="1"/>
            <a:r>
              <a:rPr lang="en-US"/>
              <a:t>Second level</a:t>
            </a:r>
          </a:p>
          <a:p>
            <a:pPr lvl="2"/>
            <a:r>
              <a:rPr lang="en-US"/>
              <a:t>Third level</a:t>
            </a:r>
          </a:p>
        </p:txBody>
      </p:sp>
      <p:sp>
        <p:nvSpPr>
          <p:cNvPr id="3" name="Slide Number Placeholder 2"/>
          <p:cNvSpPr>
            <a:spLocks noGrp="1"/>
          </p:cNvSpPr>
          <p:nvPr>
            <p:ph type="sldNum" sz="quarter" idx="15"/>
          </p:nvPr>
        </p:nvSpPr>
        <p:spPr/>
        <p:txBody>
          <a:body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23462846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22BC888-CFD9-447A-9CD2-00B89AFE9439}"/>
              </a:ext>
            </a:extLst>
          </p:cNvPr>
          <p:cNvPicPr>
            <a:picLocks noChangeAspect="1"/>
          </p:cNvPicPr>
          <p:nvPr userDrawn="1"/>
        </p:nvPicPr>
        <p:blipFill>
          <a:blip r:embed="rId43" cstate="print">
            <a:extLst>
              <a:ext uri="{28A0092B-C50C-407E-A947-70E740481C1C}">
                <a14:useLocalDpi xmlns:a14="http://schemas.microsoft.com/office/drawing/2010/main"/>
              </a:ext>
            </a:extLst>
          </a:blip>
          <a:stretch>
            <a:fillRect/>
          </a:stretch>
        </p:blipFill>
        <p:spPr>
          <a:xfrm>
            <a:off x="354807" y="4758909"/>
            <a:ext cx="578644" cy="257175"/>
          </a:xfrm>
          <a:prstGeom prst="rect">
            <a:avLst/>
          </a:prstGeom>
        </p:spPr>
      </p:pic>
      <p:sp>
        <p:nvSpPr>
          <p:cNvPr id="2" name="Title Placeholder 1"/>
          <p:cNvSpPr>
            <a:spLocks noGrp="1"/>
          </p:cNvSpPr>
          <p:nvPr>
            <p:ph type="title"/>
          </p:nvPr>
        </p:nvSpPr>
        <p:spPr>
          <a:xfrm>
            <a:off x="382588" y="383309"/>
            <a:ext cx="8361170" cy="782638"/>
          </a:xfrm>
          <a:prstGeom prst="rect">
            <a:avLst/>
          </a:prstGeom>
        </p:spPr>
        <p:txBody>
          <a:bodyPr vert="horz" lIns="0" tIns="0" rIns="0" bIns="0" rtlCol="0" anchor="t">
            <a:normAutofit/>
          </a:bodyPr>
          <a:lstStyle/>
          <a:p>
            <a:r>
              <a:rPr lang="en-US"/>
              <a:t>Click to edit Master title style</a:t>
            </a:r>
            <a:endParaRPr lang="en-US" dirty="0"/>
          </a:p>
        </p:txBody>
      </p:sp>
      <p:sp>
        <p:nvSpPr>
          <p:cNvPr id="6" name="Slide Number Placeholder 5"/>
          <p:cNvSpPr>
            <a:spLocks noGrp="1"/>
          </p:cNvSpPr>
          <p:nvPr>
            <p:ph type="sldNum" sz="quarter" idx="4"/>
          </p:nvPr>
        </p:nvSpPr>
        <p:spPr>
          <a:xfrm>
            <a:off x="8288339" y="4877568"/>
            <a:ext cx="468000" cy="135000"/>
          </a:xfrm>
          <a:prstGeom prst="rect">
            <a:avLst/>
          </a:prstGeom>
        </p:spPr>
        <p:txBody>
          <a:bodyPr vert="horz" lIns="0" tIns="0" rIns="0" bIns="0" rtlCol="0" anchor="ctr"/>
          <a:lstStyle>
            <a:lvl1pPr algn="r">
              <a:defRPr sz="900">
                <a:solidFill>
                  <a:schemeClr val="tx1">
                    <a:lumMod val="65000"/>
                    <a:lumOff val="35000"/>
                  </a:schemeClr>
                </a:solidFill>
              </a:defRPr>
            </a:lvl1pPr>
          </a:lstStyle>
          <a:p>
            <a:fld id="{C60C2248-B95D-984B-A0F4-42B9A4652AA7}" type="slidenum">
              <a:rPr lang="en-US" smtClean="0"/>
              <a:pPr/>
              <a:t>‹#›</a:t>
            </a:fld>
            <a:endParaRPr lang="en-US" dirty="0"/>
          </a:p>
        </p:txBody>
      </p:sp>
      <p:sp>
        <p:nvSpPr>
          <p:cNvPr id="4" name="Text Placeholder 3"/>
          <p:cNvSpPr>
            <a:spLocks noGrp="1"/>
          </p:cNvSpPr>
          <p:nvPr>
            <p:ph type="body" idx="1"/>
          </p:nvPr>
        </p:nvSpPr>
        <p:spPr>
          <a:xfrm>
            <a:off x="393604" y="1235870"/>
            <a:ext cx="8350154" cy="3380184"/>
          </a:xfrm>
          <a:prstGeom prst="rect">
            <a:avLst/>
          </a:prstGeom>
        </p:spPr>
        <p:txBody>
          <a:bodyPr vert="horz" lIns="0" tIns="0" rIns="0" bIns="0" rtlCol="0">
            <a:normAutofit/>
          </a:bodyPr>
          <a:lstStyle/>
          <a:p>
            <a:pPr lvl="0"/>
            <a:r>
              <a:rPr lang="fi-FI" dirty="0"/>
              <a:t>Click to edit Master text styles</a:t>
            </a:r>
          </a:p>
          <a:p>
            <a:pPr lvl="1"/>
            <a:r>
              <a:rPr lang="fi-FI" dirty="0"/>
              <a:t>Second </a:t>
            </a:r>
            <a:r>
              <a:rPr lang="fi-FI" dirty="0" err="1"/>
              <a:t>level</a:t>
            </a:r>
            <a:endParaRPr lang="fi-FI" dirty="0"/>
          </a:p>
          <a:p>
            <a:pPr lvl="2"/>
            <a:r>
              <a:rPr lang="fi-FI" dirty="0"/>
              <a:t>Third level</a:t>
            </a:r>
          </a:p>
        </p:txBody>
      </p:sp>
    </p:spTree>
    <p:extLst>
      <p:ext uri="{BB962C8B-B14F-4D97-AF65-F5344CB8AC3E}">
        <p14:creationId xmlns:p14="http://schemas.microsoft.com/office/powerpoint/2010/main" val="4064296392"/>
      </p:ext>
    </p:extLst>
  </p:cSld>
  <p:clrMap bg1="lt1" tx1="dk1" bg2="lt2" tx2="dk2" accent1="accent1" accent2="accent2" accent3="accent3" accent4="accent4" accent5="accent5" accent6="accent6" hlink="hlink" folHlink="folHlink"/>
  <p:sldLayoutIdLst>
    <p:sldLayoutId id="2147483748" r:id="rId1"/>
    <p:sldLayoutId id="2147483765" r:id="rId2"/>
    <p:sldLayoutId id="2147483768" r:id="rId3"/>
    <p:sldLayoutId id="2147483767" r:id="rId4"/>
    <p:sldLayoutId id="2147483766" r:id="rId5"/>
    <p:sldLayoutId id="2147483720" r:id="rId6"/>
    <p:sldLayoutId id="2147483769" r:id="rId7"/>
    <p:sldLayoutId id="2147483731" r:id="rId8"/>
    <p:sldLayoutId id="2147483721" r:id="rId9"/>
    <p:sldLayoutId id="2147483737" r:id="rId10"/>
    <p:sldLayoutId id="2147483764" r:id="rId11"/>
    <p:sldLayoutId id="2147483723" r:id="rId12"/>
    <p:sldLayoutId id="2147483724" r:id="rId13"/>
    <p:sldLayoutId id="2147483730" r:id="rId14"/>
    <p:sldLayoutId id="2147483751" r:id="rId15"/>
    <p:sldLayoutId id="2147483776" r:id="rId16"/>
    <p:sldLayoutId id="2147483778" r:id="rId17"/>
    <p:sldLayoutId id="2147483777" r:id="rId18"/>
    <p:sldLayoutId id="2147483779" r:id="rId19"/>
    <p:sldLayoutId id="2147483781" r:id="rId20"/>
    <p:sldLayoutId id="2147483780" r:id="rId21"/>
    <p:sldLayoutId id="2147483784" r:id="rId22"/>
    <p:sldLayoutId id="2147483782" r:id="rId23"/>
    <p:sldLayoutId id="2147483785" r:id="rId24"/>
    <p:sldLayoutId id="2147483786" r:id="rId25"/>
    <p:sldLayoutId id="2147483787" r:id="rId26"/>
    <p:sldLayoutId id="2147483783" r:id="rId27"/>
    <p:sldLayoutId id="2147483791" r:id="rId28"/>
    <p:sldLayoutId id="2147483790" r:id="rId29"/>
    <p:sldLayoutId id="2147483789" r:id="rId30"/>
    <p:sldLayoutId id="2147483788" r:id="rId31"/>
    <p:sldLayoutId id="2147483792" r:id="rId32"/>
    <p:sldLayoutId id="2147483793" r:id="rId33"/>
    <p:sldLayoutId id="2147483774" r:id="rId34"/>
    <p:sldLayoutId id="2147483770" r:id="rId35"/>
    <p:sldLayoutId id="2147483771" r:id="rId36"/>
    <p:sldLayoutId id="2147483772" r:id="rId37"/>
    <p:sldLayoutId id="2147483773" r:id="rId38"/>
    <p:sldLayoutId id="2147483734" r:id="rId39"/>
    <p:sldLayoutId id="2147483775" r:id="rId40"/>
    <p:sldLayoutId id="2147483794" r:id="rId41"/>
  </p:sldLayoutIdLst>
  <p:hf hdr="0" dt="0"/>
  <p:txStyles>
    <p:titleStyle>
      <a:lvl1pPr algn="l" defTabSz="457200" rtl="0" eaLnBrk="1" latinLnBrk="0" hangingPunct="1">
        <a:lnSpc>
          <a:spcPct val="80000"/>
        </a:lnSpc>
        <a:spcBef>
          <a:spcPct val="0"/>
        </a:spcBef>
        <a:buNone/>
        <a:defRPr sz="2600" b="1" kern="1200">
          <a:solidFill>
            <a:schemeClr val="tx1"/>
          </a:solidFill>
          <a:latin typeface="+mj-lt"/>
          <a:ea typeface="+mj-ea"/>
          <a:cs typeface="+mj-cs"/>
        </a:defRPr>
      </a:lvl1pPr>
    </p:titleStyle>
    <p:bodyStyle>
      <a:lvl1pPr marL="180975" marR="0" indent="-180975" algn="l" defTabSz="914400" rtl="0" eaLnBrk="1" fontAlgn="auto" latinLnBrk="0" hangingPunct="1">
        <a:lnSpc>
          <a:spcPct val="100000"/>
        </a:lnSpc>
        <a:spcBef>
          <a:spcPts val="1200"/>
        </a:spcBef>
        <a:spcAft>
          <a:spcPts val="0"/>
        </a:spcAft>
        <a:buClrTx/>
        <a:buSzTx/>
        <a:buFont typeface="Calibri" panose="020F0502020204030204" pitchFamily="34" charset="0"/>
        <a:buChar char="•"/>
        <a:tabLst/>
        <a:defRPr sz="1400" b="1" kern="1200">
          <a:solidFill>
            <a:schemeClr val="tx1"/>
          </a:solidFill>
          <a:latin typeface="+mn-lt"/>
          <a:ea typeface="+mn-ea"/>
          <a:cs typeface="+mn-cs"/>
        </a:defRPr>
      </a:lvl1pPr>
      <a:lvl2pPr marL="361950" marR="0" indent="-180975" algn="l" defTabSz="914400" rtl="0" eaLnBrk="1" fontAlgn="auto" latinLnBrk="0" hangingPunct="1">
        <a:lnSpc>
          <a:spcPct val="100000"/>
        </a:lnSpc>
        <a:spcBef>
          <a:spcPts val="600"/>
        </a:spcBef>
        <a:spcAft>
          <a:spcPts val="0"/>
        </a:spcAft>
        <a:buClrTx/>
        <a:buSzTx/>
        <a:buFont typeface="Lucida Grande"/>
        <a:buChar char="–"/>
        <a:tabLst/>
        <a:defRPr sz="1200" kern="1200">
          <a:solidFill>
            <a:schemeClr val="tx1"/>
          </a:solidFill>
          <a:latin typeface="+mn-lt"/>
          <a:ea typeface="+mn-ea"/>
          <a:cs typeface="+mn-cs"/>
        </a:defRPr>
      </a:lvl2pPr>
      <a:lvl3pPr marL="542925" marR="0" indent="-180975" algn="l" defTabSz="914400" rtl="0" eaLnBrk="1" fontAlgn="auto" latinLnBrk="0" hangingPunct="1">
        <a:lnSpc>
          <a:spcPct val="100000"/>
        </a:lnSpc>
        <a:spcBef>
          <a:spcPts val="400"/>
        </a:spcBef>
        <a:spcAft>
          <a:spcPts val="0"/>
        </a:spcAft>
        <a:buClrTx/>
        <a:buSzPct val="80000"/>
        <a:buFont typeface="Symbol" panose="05050102010706020507" pitchFamily="18" charset="2"/>
        <a:buChar char="·"/>
        <a:tabLst/>
        <a:defRPr sz="1100" kern="1200">
          <a:solidFill>
            <a:schemeClr val="tx1"/>
          </a:solidFill>
          <a:latin typeface="+mn-lt"/>
          <a:ea typeface="+mn-ea"/>
          <a:cs typeface="+mn-cs"/>
        </a:defRPr>
      </a:lvl3pPr>
      <a:lvl4pPr marL="627063" marR="0" indent="-179388" algn="l" defTabSz="914400" rtl="0" eaLnBrk="1" fontAlgn="auto" latinLnBrk="0" hangingPunct="1">
        <a:lnSpc>
          <a:spcPct val="130000"/>
        </a:lnSpc>
        <a:spcBef>
          <a:spcPts val="0"/>
        </a:spcBef>
        <a:spcAft>
          <a:spcPts val="0"/>
        </a:spcAft>
        <a:buClrTx/>
        <a:buSzTx/>
        <a:buFont typeface="Lucida Grande"/>
        <a:buChar char="–"/>
        <a:tabLst/>
        <a:defRPr sz="1000" kern="1200">
          <a:solidFill>
            <a:schemeClr val="tx1"/>
          </a:solidFill>
          <a:latin typeface="+mn-lt"/>
          <a:ea typeface="+mn-ea"/>
          <a:cs typeface="+mn-cs"/>
        </a:defRPr>
      </a:lvl4pPr>
      <a:lvl5pPr marL="806450" marR="0" indent="-179388" algn="l" defTabSz="914400" rtl="0" eaLnBrk="1" fontAlgn="auto" latinLnBrk="0" hangingPunct="1">
        <a:lnSpc>
          <a:spcPct val="130000"/>
        </a:lnSpc>
        <a:spcBef>
          <a:spcPts val="0"/>
        </a:spcBef>
        <a:spcAft>
          <a:spcPts val="0"/>
        </a:spcAft>
        <a:buClrTx/>
        <a:buSzTx/>
        <a:buFont typeface="Calibri" panose="020F0502020204030204" pitchFamily="34" charset="0"/>
        <a:buChar char="•"/>
        <a:tabLst/>
        <a:defRPr sz="1000" kern="1200">
          <a:solidFill>
            <a:schemeClr val="tx1"/>
          </a:solidFill>
          <a:latin typeface="+mn-lt"/>
          <a:ea typeface="+mn-ea"/>
          <a:cs typeface="+mn-cs"/>
        </a:defRPr>
      </a:lvl5pPr>
      <a:lvl6pPr marL="360000" indent="-180000" algn="l" defTabSz="457200" rtl="0" eaLnBrk="1" latinLnBrk="0" hangingPunct="1">
        <a:lnSpc>
          <a:spcPct val="110000"/>
        </a:lnSpc>
        <a:spcBef>
          <a:spcPts val="0"/>
        </a:spcBef>
        <a:buFont typeface="Arial"/>
        <a:buChar char="•"/>
        <a:defRPr sz="1400" kern="1200">
          <a:solidFill>
            <a:schemeClr val="tx1"/>
          </a:solidFill>
          <a:latin typeface="+mn-lt"/>
          <a:ea typeface="+mn-ea"/>
          <a:cs typeface="+mn-cs"/>
        </a:defRPr>
      </a:lvl6pPr>
      <a:lvl7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9.xml"/><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hyperlink" Target="https://kubernetes.io/docs/reference/generated/kubernetes-api/v1.13/#podcondition-v1-core" TargetMode="External"/><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hyperlink" Target="https://linuxcontainers.org/lxd/" TargetMode="External"/><Relationship Id="rId3" Type="http://schemas.openxmlformats.org/officeDocument/2006/relationships/image" Target="../media/image17.png"/><Relationship Id="rId7" Type="http://schemas.openxmlformats.org/officeDocument/2006/relationships/hyperlink" Target="https://coreos.com/rkt/" TargetMode="External"/><Relationship Id="rId2" Type="http://schemas.openxmlformats.org/officeDocument/2006/relationships/image" Target="../media/image16.png"/><Relationship Id="rId1" Type="http://schemas.openxmlformats.org/officeDocument/2006/relationships/slideLayout" Target="../slideLayouts/slideLayout13.xml"/><Relationship Id="rId6" Type="http://schemas.openxmlformats.org/officeDocument/2006/relationships/hyperlink" Target="https://containerd.io/" TargetMode="Externa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hyperlink" Target="https://kubernetes.io/docs/concepts/architecture/nodes/" TargetMode="External"/><Relationship Id="rId2" Type="http://schemas.openxmlformats.org/officeDocument/2006/relationships/image" Target="../media/image20.png"/><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hyperlink" Target="https://kubernetes.io/docs/concepts/services-networking/service/"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8" Type="http://schemas.openxmlformats.org/officeDocument/2006/relationships/hyperlink" Target="https://kubernetes.io/docs/concepts/workloads/controllers/deployment/" TargetMode="External"/><Relationship Id="rId3" Type="http://schemas.openxmlformats.org/officeDocument/2006/relationships/hyperlink" Target="https://kubernetes.io/docs/concepts/workloads/pods/pod-overview/" TargetMode="External"/><Relationship Id="rId7" Type="http://schemas.openxmlformats.org/officeDocument/2006/relationships/hyperlink" Target="https://kubernetes.io/docs/concepts/workloads/controllers/replicaset/" TargetMode="Externa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hyperlink" Target="https://kubernetes.io/docs/concepts/overview/working-with-objects/namespaces/" TargetMode="External"/><Relationship Id="rId11" Type="http://schemas.openxmlformats.org/officeDocument/2006/relationships/hyperlink" Target="https://kubernetes.io/docs/concepts/workloads/controllers/jobs-run-to-completion/" TargetMode="External"/><Relationship Id="rId5" Type="http://schemas.openxmlformats.org/officeDocument/2006/relationships/hyperlink" Target="https://kubernetes.io/docs/concepts/storage/volumes/" TargetMode="External"/><Relationship Id="rId10" Type="http://schemas.openxmlformats.org/officeDocument/2006/relationships/hyperlink" Target="https://kubernetes.io/docs/concepts/workloads/controllers/daemonset/" TargetMode="External"/><Relationship Id="rId4" Type="http://schemas.openxmlformats.org/officeDocument/2006/relationships/hyperlink" Target="https://kubernetes.io/docs/concepts/services-networking/service/" TargetMode="External"/><Relationship Id="rId9" Type="http://schemas.openxmlformats.org/officeDocument/2006/relationships/hyperlink" Target="https://kubernetes.io/docs/concepts/workloads/controllers/statefulset/"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hyperlink" Target="https://storage.googleapis.com/kubernetes-release/release/stable.txt)/bin/linux/amd64/kubectl" TargetMode="External"/><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hyperlink" Target="https://kubernetes.io/docs/concepts/storage/volumes/" TargetMode="External"/><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27.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hyperlink" Target="https://kubernetes.io/docs/concepts/storage/persistent-volumes/" TargetMode="External"/><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3" Type="http://schemas.openxmlformats.org/officeDocument/2006/relationships/hyperlink" Target="https://www.kernel.org/doc/Documentation/filesystems/tmpfs.txt" TargetMode="External"/><Relationship Id="rId2" Type="http://schemas.openxmlformats.org/officeDocument/2006/relationships/notesSlide" Target="../notesSlides/notesSlide45.xml"/><Relationship Id="rId1" Type="http://schemas.openxmlformats.org/officeDocument/2006/relationships/slideLayout" Target="../slideLayouts/slideLayout13.xml"/><Relationship Id="rId4" Type="http://schemas.openxmlformats.org/officeDocument/2006/relationships/image" Target="../media/image29.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5.xml"/><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EE13B-5253-4EE2-8863-7213BA07D73A}"/>
              </a:ext>
            </a:extLst>
          </p:cNvPr>
          <p:cNvSpPr>
            <a:spLocks noGrp="1"/>
          </p:cNvSpPr>
          <p:nvPr>
            <p:ph type="title"/>
          </p:nvPr>
        </p:nvSpPr>
        <p:spPr>
          <a:xfrm>
            <a:off x="382587" y="1002862"/>
            <a:ext cx="8433421" cy="2527205"/>
          </a:xfrm>
        </p:spPr>
        <p:txBody>
          <a:bodyPr/>
          <a:lstStyle/>
          <a:p>
            <a:r>
              <a:rPr lang="en-US" dirty="0"/>
              <a:t>Devops – CI/CD</a:t>
            </a:r>
            <a:br>
              <a:rPr lang="en-US" dirty="0"/>
            </a:br>
            <a:r>
              <a:rPr lang="en-US" dirty="0"/>
              <a:t>   kubernetes</a:t>
            </a:r>
          </a:p>
        </p:txBody>
      </p:sp>
      <p:sp>
        <p:nvSpPr>
          <p:cNvPr id="3" name="Text Placeholder 2">
            <a:extLst>
              <a:ext uri="{FF2B5EF4-FFF2-40B4-BE49-F238E27FC236}">
                <a16:creationId xmlns:a16="http://schemas.microsoft.com/office/drawing/2014/main" id="{68AE91CD-8B97-4AF2-BD67-591DE2D255B9}"/>
              </a:ext>
            </a:extLst>
          </p:cNvPr>
          <p:cNvSpPr>
            <a:spLocks noGrp="1"/>
          </p:cNvSpPr>
          <p:nvPr>
            <p:ph type="body" sz="quarter" idx="13"/>
          </p:nvPr>
        </p:nvSpPr>
        <p:spPr/>
        <p:txBody>
          <a:bodyPr/>
          <a:lstStyle/>
          <a:p>
            <a:r>
              <a:rPr lang="en-US" dirty="0"/>
              <a:t>23-11-2020 to 27-11-2020</a:t>
            </a:r>
          </a:p>
          <a:p>
            <a:r>
              <a:rPr lang="en-US" dirty="0"/>
              <a:t>Venkatesh Reddy Madduri &amp;&amp; ShankarPrasad </a:t>
            </a:r>
          </a:p>
        </p:txBody>
      </p:sp>
    </p:spTree>
    <p:extLst>
      <p:ext uri="{BB962C8B-B14F-4D97-AF65-F5344CB8AC3E}">
        <p14:creationId xmlns:p14="http://schemas.microsoft.com/office/powerpoint/2010/main" val="42528456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C2D3-B105-4877-BCBF-475ADA321B8B}"/>
              </a:ext>
            </a:extLst>
          </p:cNvPr>
          <p:cNvSpPr>
            <a:spLocks noGrp="1"/>
          </p:cNvSpPr>
          <p:nvPr>
            <p:ph type="title"/>
          </p:nvPr>
        </p:nvSpPr>
        <p:spPr>
          <a:xfrm>
            <a:off x="382588" y="383309"/>
            <a:ext cx="8361170" cy="274613"/>
          </a:xfrm>
        </p:spPr>
        <p:txBody>
          <a:bodyPr>
            <a:normAutofit fontScale="90000"/>
          </a:bodyPr>
          <a:lstStyle/>
          <a:p>
            <a:r>
              <a:rPr lang="en-IN" dirty="0">
                <a:solidFill>
                  <a:srgbClr val="0070C0"/>
                </a:solidFill>
              </a:rPr>
              <a:t>Architecture</a:t>
            </a:r>
            <a:br>
              <a:rPr lang="en-IN" dirty="0">
                <a:solidFill>
                  <a:srgbClr val="0070C0"/>
                </a:solidFill>
              </a:rPr>
            </a:br>
            <a:br>
              <a:rPr lang="en-IN" dirty="0">
                <a:solidFill>
                  <a:srgbClr val="0070C0"/>
                </a:solidFill>
              </a:rPr>
            </a:br>
            <a:endParaRPr lang="en-IN" dirty="0">
              <a:solidFill>
                <a:srgbClr val="0070C0"/>
              </a:solidFill>
            </a:endParaRPr>
          </a:p>
        </p:txBody>
      </p:sp>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10</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346782" y="856992"/>
            <a:ext cx="8353233" cy="3603495"/>
          </a:xfrm>
        </p:spPr>
        <p:txBody>
          <a:bodyPr>
            <a:normAutofit/>
          </a:bodyPr>
          <a:lstStyle/>
          <a:p>
            <a:pPr marL="180975" lvl="1" indent="0">
              <a:buNone/>
            </a:pPr>
            <a:r>
              <a:rPr lang="en-IN" sz="2000" b="1" dirty="0">
                <a:solidFill>
                  <a:srgbClr val="0070C0"/>
                </a:solidFill>
                <a:latin typeface="+mj-lt"/>
                <a:ea typeface="+mj-ea"/>
                <a:cs typeface="+mj-cs"/>
              </a:rPr>
              <a:t>Controller Manager</a:t>
            </a:r>
          </a:p>
          <a:p>
            <a:pPr lvl="1">
              <a:buFont typeface="Wingdings" panose="05000000000000000000" pitchFamily="2" charset="2"/>
              <a:buChar char="Ø"/>
            </a:pPr>
            <a:r>
              <a:rPr lang="en-IN" dirty="0"/>
              <a:t> It is a </a:t>
            </a:r>
            <a:r>
              <a:rPr lang="en-IN" b="1" dirty="0"/>
              <a:t>daemon</a:t>
            </a:r>
            <a:r>
              <a:rPr lang="en-IN" dirty="0"/>
              <a:t> that executes in the </a:t>
            </a:r>
            <a:r>
              <a:rPr lang="en-IN" b="1" dirty="0"/>
              <a:t>non-terminating</a:t>
            </a:r>
            <a:r>
              <a:rPr lang="en-IN" dirty="0"/>
              <a:t> control loops </a:t>
            </a:r>
            <a:r>
              <a:rPr lang="en-US" dirty="0"/>
              <a:t>and is responsible for collecting and sending information to API server.</a:t>
            </a:r>
            <a:r>
              <a:rPr lang="en-IN" dirty="0"/>
              <a:t>. </a:t>
            </a:r>
          </a:p>
          <a:p>
            <a:pPr lvl="1">
              <a:buFont typeface="Wingdings" panose="05000000000000000000" pitchFamily="2" charset="2"/>
              <a:buChar char="Ø"/>
            </a:pPr>
            <a:r>
              <a:rPr lang="en-IN" dirty="0"/>
              <a:t>The controllers in a master node perform a task and manage the state of the cluster. </a:t>
            </a:r>
          </a:p>
          <a:p>
            <a:pPr lvl="1">
              <a:buFont typeface="Wingdings" panose="05000000000000000000" pitchFamily="2" charset="2"/>
              <a:buChar char="Ø"/>
            </a:pPr>
            <a:r>
              <a:rPr lang="en-IN" dirty="0"/>
              <a:t>The controller manager executes the various types of controllers for handling the </a:t>
            </a:r>
            <a:r>
              <a:rPr lang="en-IN" b="1" dirty="0"/>
              <a:t>nodes, endpoints, etc</a:t>
            </a:r>
            <a:r>
              <a:rPr lang="en-IN" dirty="0"/>
              <a:t>. The key controllers are </a:t>
            </a:r>
            <a:r>
              <a:rPr lang="en-US" b="1" dirty="0"/>
              <a:t>replication controller, endpoint controller, namespace controller, and service account controller</a:t>
            </a:r>
            <a:r>
              <a:rPr lang="en-US" dirty="0"/>
              <a:t>.</a:t>
            </a:r>
            <a:endParaRPr lang="en-IN" dirty="0"/>
          </a:p>
          <a:p>
            <a:pPr lvl="1">
              <a:buFont typeface="Wingdings" panose="05000000000000000000" pitchFamily="2" charset="2"/>
              <a:buChar char="Ø"/>
            </a:pPr>
            <a:endParaRPr lang="en-IN" dirty="0"/>
          </a:p>
          <a:p>
            <a:pPr marL="180975" lvl="1" indent="0">
              <a:buNone/>
            </a:pPr>
            <a:r>
              <a:rPr lang="en-IN" sz="2000" b="1" dirty="0">
                <a:solidFill>
                  <a:srgbClr val="0070C0"/>
                </a:solidFill>
                <a:latin typeface="+mj-lt"/>
                <a:ea typeface="+mj-ea"/>
                <a:cs typeface="+mj-cs"/>
              </a:rPr>
              <a:t>ETCD</a:t>
            </a:r>
            <a:endParaRPr lang="en-IN" b="1" dirty="0"/>
          </a:p>
          <a:p>
            <a:pPr lvl="1">
              <a:buFont typeface="Wingdings" panose="05000000000000000000" pitchFamily="2" charset="2"/>
              <a:buChar char="Ø"/>
            </a:pPr>
            <a:r>
              <a:rPr lang="en-US" dirty="0"/>
              <a:t>Acts as the memory for the Brian(master)</a:t>
            </a:r>
          </a:p>
          <a:p>
            <a:pPr lvl="1">
              <a:buFont typeface="Wingdings" panose="05000000000000000000" pitchFamily="2" charset="2"/>
              <a:buChar char="Ø"/>
            </a:pPr>
            <a:r>
              <a:rPr lang="en-US" dirty="0"/>
              <a:t>It stores the configuration information </a:t>
            </a:r>
            <a:r>
              <a:rPr lang="en-US" dirty="0" err="1"/>
              <a:t>i.e</a:t>
            </a:r>
            <a:r>
              <a:rPr lang="en-US" dirty="0"/>
              <a:t> </a:t>
            </a:r>
            <a:r>
              <a:rPr lang="en-US" b="1" dirty="0"/>
              <a:t>Cluster state</a:t>
            </a:r>
          </a:p>
          <a:p>
            <a:pPr lvl="1">
              <a:buFont typeface="Wingdings" panose="05000000000000000000" pitchFamily="2" charset="2"/>
              <a:buChar char="Ø"/>
            </a:pPr>
            <a:r>
              <a:rPr lang="en-US" dirty="0"/>
              <a:t>It is a high availability key value store that can be distributed among multiple nodes</a:t>
            </a:r>
          </a:p>
          <a:p>
            <a:pPr lvl="1">
              <a:buFont typeface="Wingdings" panose="05000000000000000000" pitchFamily="2" charset="2"/>
              <a:buChar char="Ø"/>
            </a:pPr>
            <a:r>
              <a:rPr lang="en-US" dirty="0"/>
              <a:t>It is accessible only by Kubernetes API server </a:t>
            </a:r>
          </a:p>
          <a:p>
            <a:pPr marL="180975" lvl="1" indent="0">
              <a:buNone/>
            </a:pPr>
            <a:endParaRPr lang="en-US" dirty="0"/>
          </a:p>
        </p:txBody>
      </p:sp>
    </p:spTree>
    <p:extLst>
      <p:ext uri="{BB962C8B-B14F-4D97-AF65-F5344CB8AC3E}">
        <p14:creationId xmlns:p14="http://schemas.microsoft.com/office/powerpoint/2010/main" val="387557663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flipV="1">
            <a:off x="335288" y="-629979"/>
            <a:ext cx="8503920" cy="71943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b="1" dirty="0"/>
          </a:p>
        </p:txBody>
      </p:sp>
      <p:sp>
        <p:nvSpPr>
          <p:cNvPr id="8" name="Content Placeholder 2"/>
          <p:cNvSpPr txBox="1">
            <a:spLocks/>
          </p:cNvSpPr>
          <p:nvPr/>
        </p:nvSpPr>
        <p:spPr>
          <a:xfrm>
            <a:off x="188639" y="156541"/>
            <a:ext cx="9029789" cy="487514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t>$</a:t>
            </a:r>
            <a:r>
              <a:rPr lang="en-US" sz="1800" b="1" dirty="0">
                <a:solidFill>
                  <a:srgbClr val="800000"/>
                </a:solidFill>
              </a:rPr>
              <a:t> </a:t>
            </a:r>
            <a:r>
              <a:rPr lang="en-US" sz="1800" b="1" dirty="0" err="1">
                <a:solidFill>
                  <a:srgbClr val="800000"/>
                </a:solidFill>
              </a:rPr>
              <a:t>kubectl</a:t>
            </a:r>
            <a:r>
              <a:rPr lang="en-US" sz="1800" b="1" dirty="0">
                <a:solidFill>
                  <a:srgbClr val="800000"/>
                </a:solidFill>
              </a:rPr>
              <a:t> apply -f </a:t>
            </a:r>
            <a:r>
              <a:rPr lang="en-US" sz="1800" b="1" dirty="0" err="1">
                <a:solidFill>
                  <a:srgbClr val="800000"/>
                </a:solidFill>
              </a:rPr>
              <a:t>log.yml</a:t>
            </a:r>
            <a:endParaRPr lang="en-US" sz="1800" b="1" dirty="0">
              <a:solidFill>
                <a:srgbClr val="800000"/>
              </a:solidFill>
            </a:endParaRPr>
          </a:p>
          <a:p>
            <a:pPr marL="0" indent="0">
              <a:buNone/>
            </a:pPr>
            <a:r>
              <a:rPr lang="en-US" sz="1800" b="1" dirty="0"/>
              <a:t>$ </a:t>
            </a:r>
            <a:r>
              <a:rPr lang="en-US" sz="1800" b="1" dirty="0" err="1">
                <a:solidFill>
                  <a:srgbClr val="800000"/>
                </a:solidFill>
              </a:rPr>
              <a:t>kubectl</a:t>
            </a:r>
            <a:r>
              <a:rPr lang="en-US" sz="1800" b="1" dirty="0">
                <a:solidFill>
                  <a:srgbClr val="800000"/>
                </a:solidFill>
              </a:rPr>
              <a:t> logs </a:t>
            </a:r>
            <a:r>
              <a:rPr lang="en-US" sz="1800" b="1" dirty="0" err="1">
                <a:solidFill>
                  <a:srgbClr val="800000"/>
                </a:solidFill>
              </a:rPr>
              <a:t>logme</a:t>
            </a:r>
            <a:endParaRPr lang="en-US" sz="1800" b="1" dirty="0">
              <a:solidFill>
                <a:srgbClr val="800000"/>
              </a:solidFill>
            </a:endParaRPr>
          </a:p>
          <a:p>
            <a:pPr marL="0" indent="0">
              <a:buNone/>
            </a:pPr>
            <a:r>
              <a:rPr lang="en-US" sz="1800" b="1" dirty="0"/>
              <a:t>$</a:t>
            </a:r>
            <a:r>
              <a:rPr lang="en-US" sz="1800" b="1" dirty="0">
                <a:solidFill>
                  <a:srgbClr val="800000"/>
                </a:solidFill>
              </a:rPr>
              <a:t> </a:t>
            </a:r>
            <a:r>
              <a:rPr lang="en-US" sz="1800" b="1" dirty="0" err="1">
                <a:solidFill>
                  <a:srgbClr val="800000"/>
                </a:solidFill>
              </a:rPr>
              <a:t>kubectl</a:t>
            </a:r>
            <a:r>
              <a:rPr lang="en-US" sz="1800" b="1" dirty="0">
                <a:solidFill>
                  <a:srgbClr val="800000"/>
                </a:solidFill>
              </a:rPr>
              <a:t> logs -f </a:t>
            </a:r>
            <a:r>
              <a:rPr lang="en-US" sz="1800" b="1" dirty="0" err="1">
                <a:solidFill>
                  <a:srgbClr val="800000"/>
                </a:solidFill>
              </a:rPr>
              <a:t>logme</a:t>
            </a:r>
            <a:endParaRPr lang="en-US" sz="1800" b="1" dirty="0">
              <a:solidFill>
                <a:srgbClr val="800000"/>
              </a:solidFill>
            </a:endParaRPr>
          </a:p>
          <a:p>
            <a:pPr marL="0" indent="0">
              <a:buNone/>
            </a:pPr>
            <a:endParaRPr lang="en-US" sz="1800" b="1" dirty="0">
              <a:solidFill>
                <a:srgbClr val="800000"/>
              </a:solidFill>
            </a:endParaRPr>
          </a:p>
          <a:p>
            <a:r>
              <a:rPr lang="en-US" sz="1800" b="1" dirty="0"/>
              <a:t>To view the five most recent log lines </a:t>
            </a:r>
          </a:p>
          <a:p>
            <a:pPr marL="0" indent="0">
              <a:buNone/>
            </a:pPr>
            <a:r>
              <a:rPr lang="en-US" sz="1800" b="1" dirty="0"/>
              <a:t>$</a:t>
            </a:r>
            <a:r>
              <a:rPr lang="en-US" sz="1800" b="1" dirty="0">
                <a:solidFill>
                  <a:srgbClr val="800000"/>
                </a:solidFill>
              </a:rPr>
              <a:t> </a:t>
            </a:r>
            <a:r>
              <a:rPr lang="en-US" sz="1800" b="1" dirty="0" err="1">
                <a:solidFill>
                  <a:srgbClr val="800000"/>
                </a:solidFill>
              </a:rPr>
              <a:t>kubectl</a:t>
            </a:r>
            <a:r>
              <a:rPr lang="en-US" sz="1800" b="1" dirty="0">
                <a:solidFill>
                  <a:srgbClr val="800000"/>
                </a:solidFill>
              </a:rPr>
              <a:t> logs --tail=5 </a:t>
            </a:r>
            <a:r>
              <a:rPr lang="en-US" sz="1800" b="1" dirty="0" err="1">
                <a:solidFill>
                  <a:srgbClr val="800000"/>
                </a:solidFill>
              </a:rPr>
              <a:t>logme</a:t>
            </a:r>
            <a:endParaRPr lang="en-US" sz="1800" b="1" dirty="0">
              <a:solidFill>
                <a:srgbClr val="800000"/>
              </a:solidFill>
            </a:endParaRPr>
          </a:p>
          <a:p>
            <a:pPr marL="0" indent="0">
              <a:buNone/>
            </a:pPr>
            <a:endParaRPr lang="en-US" sz="1800" b="1" dirty="0"/>
          </a:p>
          <a:p>
            <a:r>
              <a:rPr lang="en-US" sz="1800" b="1" dirty="0"/>
              <a:t> To view the five most recent log lines live</a:t>
            </a:r>
          </a:p>
          <a:p>
            <a:pPr marL="0" indent="0">
              <a:buNone/>
            </a:pPr>
            <a:r>
              <a:rPr lang="en-US" sz="1800" b="1" dirty="0"/>
              <a:t>$</a:t>
            </a:r>
            <a:r>
              <a:rPr lang="en-US" sz="1800" b="1" dirty="0">
                <a:solidFill>
                  <a:srgbClr val="800000"/>
                </a:solidFill>
              </a:rPr>
              <a:t> </a:t>
            </a:r>
            <a:r>
              <a:rPr lang="en-US" sz="1800" b="1" dirty="0" err="1">
                <a:solidFill>
                  <a:srgbClr val="800000"/>
                </a:solidFill>
              </a:rPr>
              <a:t>kubectl</a:t>
            </a:r>
            <a:r>
              <a:rPr lang="en-US" sz="1800" b="1" dirty="0">
                <a:solidFill>
                  <a:srgbClr val="800000"/>
                </a:solidFill>
              </a:rPr>
              <a:t> logs --tail=5 -f </a:t>
            </a:r>
            <a:r>
              <a:rPr lang="en-US" sz="1800" b="1" dirty="0" err="1">
                <a:solidFill>
                  <a:srgbClr val="800000"/>
                </a:solidFill>
              </a:rPr>
              <a:t>logme</a:t>
            </a:r>
            <a:endParaRPr lang="en-US" sz="1800" b="1" dirty="0">
              <a:solidFill>
                <a:srgbClr val="800000"/>
              </a:solidFill>
            </a:endParaRPr>
          </a:p>
          <a:p>
            <a:pPr marL="0" indent="0">
              <a:buNone/>
            </a:pPr>
            <a:endParaRPr lang="en-US" sz="1800" b="1" dirty="0"/>
          </a:p>
          <a:p>
            <a:r>
              <a:rPr lang="en-US" sz="1800" b="1" dirty="0"/>
              <a:t>To view the log from the past 10 sec</a:t>
            </a:r>
          </a:p>
          <a:p>
            <a:pPr marL="0" indent="0">
              <a:buNone/>
            </a:pPr>
            <a:r>
              <a:rPr lang="en-US" sz="1800" b="1" dirty="0"/>
              <a:t>$</a:t>
            </a:r>
            <a:r>
              <a:rPr lang="en-US" sz="1800" b="1" dirty="0">
                <a:solidFill>
                  <a:srgbClr val="800000"/>
                </a:solidFill>
              </a:rPr>
              <a:t> </a:t>
            </a:r>
            <a:r>
              <a:rPr lang="en-US" sz="1800" b="1" dirty="0" err="1">
                <a:solidFill>
                  <a:srgbClr val="800000"/>
                </a:solidFill>
              </a:rPr>
              <a:t>kubectl</a:t>
            </a:r>
            <a:r>
              <a:rPr lang="en-US" sz="1800" b="1" dirty="0">
                <a:solidFill>
                  <a:srgbClr val="800000"/>
                </a:solidFill>
              </a:rPr>
              <a:t> logs --since=10s </a:t>
            </a:r>
            <a:r>
              <a:rPr lang="en-US" sz="1800" b="1" dirty="0" err="1">
                <a:solidFill>
                  <a:srgbClr val="800000"/>
                </a:solidFill>
              </a:rPr>
              <a:t>logme</a:t>
            </a:r>
            <a:r>
              <a:rPr lang="en-US" sz="1800" b="1" dirty="0">
                <a:solidFill>
                  <a:srgbClr val="800000"/>
                </a:solidFill>
              </a:rPr>
              <a:t> </a:t>
            </a:r>
          </a:p>
          <a:p>
            <a:pPr marL="0" indent="0">
              <a:buNone/>
            </a:pPr>
            <a:endParaRPr lang="en-US" sz="1800" b="1" dirty="0">
              <a:solidFill>
                <a:srgbClr val="800000"/>
              </a:solidFill>
            </a:endParaRPr>
          </a:p>
          <a:p>
            <a:pPr marL="0" indent="0">
              <a:buNone/>
            </a:pPr>
            <a:endParaRPr lang="en-US" sz="1800" b="1" dirty="0">
              <a:solidFill>
                <a:srgbClr val="800000"/>
              </a:solidFill>
            </a:endParaRPr>
          </a:p>
          <a:p>
            <a:pPr marL="0" indent="0">
              <a:buNone/>
            </a:pPr>
            <a:endParaRPr lang="en-US" sz="1800" b="1" dirty="0">
              <a:solidFill>
                <a:srgbClr val="002060"/>
              </a:solidFill>
            </a:endParaRPr>
          </a:p>
          <a:p>
            <a:pPr marL="0" indent="0">
              <a:buNone/>
            </a:pPr>
            <a:endParaRPr lang="en-US" sz="1800" b="1" dirty="0">
              <a:solidFill>
                <a:srgbClr val="002060"/>
              </a:solidFill>
            </a:endParaRPr>
          </a:p>
        </p:txBody>
      </p:sp>
    </p:spTree>
    <p:extLst>
      <p:ext uri="{BB962C8B-B14F-4D97-AF65-F5344CB8AC3E}">
        <p14:creationId xmlns:p14="http://schemas.microsoft.com/office/powerpoint/2010/main" val="37051166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3283E3E-FCE5-4CF6-8284-9C1F121C3011}"/>
              </a:ext>
            </a:extLst>
          </p:cNvPr>
          <p:cNvPicPr>
            <a:picLocks noChangeAspect="1"/>
          </p:cNvPicPr>
          <p:nvPr/>
        </p:nvPicPr>
        <p:blipFill>
          <a:blip r:embed="rId2"/>
          <a:stretch>
            <a:fillRect/>
          </a:stretch>
        </p:blipFill>
        <p:spPr>
          <a:xfrm>
            <a:off x="442912" y="252412"/>
            <a:ext cx="8258175" cy="463867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319" y="419929"/>
            <a:ext cx="2857500" cy="2857500"/>
          </a:xfrm>
          <a:prstGeom prst="rect">
            <a:avLst/>
          </a:prstGeom>
        </p:spPr>
      </p:pic>
      <p:sp>
        <p:nvSpPr>
          <p:cNvPr id="8" name="Rectangle 7"/>
          <p:cNvSpPr/>
          <p:nvPr/>
        </p:nvSpPr>
        <p:spPr>
          <a:xfrm>
            <a:off x="410619" y="3277429"/>
            <a:ext cx="5060873" cy="646331"/>
          </a:xfrm>
          <a:prstGeom prst="rect">
            <a:avLst/>
          </a:prstGeom>
        </p:spPr>
        <p:txBody>
          <a:bodyPr wrap="square">
            <a:spAutoFit/>
          </a:bodyPr>
          <a:lstStyle/>
          <a:p>
            <a:r>
              <a:rPr lang="en-US" sz="3600" b="1" dirty="0">
                <a:solidFill>
                  <a:schemeClr val="bg1"/>
                </a:solidFill>
              </a:rPr>
              <a:t>Pod </a:t>
            </a:r>
            <a:r>
              <a:rPr lang="en-US" sz="3600" b="1" dirty="0" err="1">
                <a:solidFill>
                  <a:schemeClr val="bg1"/>
                </a:solidFill>
              </a:rPr>
              <a:t>LifeCycle</a:t>
            </a:r>
            <a:endParaRPr lang="en-US" sz="3600" b="1" dirty="0">
              <a:solidFill>
                <a:schemeClr val="bg1"/>
              </a:solidFill>
            </a:endParaRPr>
          </a:p>
        </p:txBody>
      </p:sp>
    </p:spTree>
    <p:extLst>
      <p:ext uri="{BB962C8B-B14F-4D97-AF65-F5344CB8AC3E}">
        <p14:creationId xmlns:p14="http://schemas.microsoft.com/office/powerpoint/2010/main" val="66355145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87952"/>
            <a:ext cx="8570851" cy="57398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b="1" dirty="0">
                <a:solidFill>
                  <a:srgbClr val="0070C0"/>
                </a:solidFill>
              </a:rPr>
              <a:t>Pod Phases</a:t>
            </a:r>
          </a:p>
          <a:p>
            <a:endParaRPr lang="en-US" sz="2400" b="1" dirty="0"/>
          </a:p>
        </p:txBody>
      </p:sp>
      <p:sp>
        <p:nvSpPr>
          <p:cNvPr id="8" name="Content Placeholder 2"/>
          <p:cNvSpPr txBox="1">
            <a:spLocks/>
          </p:cNvSpPr>
          <p:nvPr/>
        </p:nvSpPr>
        <p:spPr>
          <a:xfrm>
            <a:off x="126724" y="626166"/>
            <a:ext cx="8712484" cy="462169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The phase of a Pod is a simple, high-level summary of where the Pod is in its lifecycle.</a:t>
            </a:r>
          </a:p>
          <a:p>
            <a:r>
              <a:rPr lang="en-US" sz="1800" dirty="0"/>
              <a:t>Here are the possible values for phase:</a:t>
            </a:r>
          </a:p>
        </p:txBody>
      </p:sp>
      <p:sp>
        <p:nvSpPr>
          <p:cNvPr id="5" name="Right Arrow 4"/>
          <p:cNvSpPr/>
          <p:nvPr/>
        </p:nvSpPr>
        <p:spPr>
          <a:xfrm>
            <a:off x="160735" y="1959680"/>
            <a:ext cx="8678473" cy="292712"/>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noFil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58078" y="1773126"/>
            <a:ext cx="455662" cy="455662"/>
          </a:xfrm>
          <a:prstGeom prst="rect">
            <a:avLst/>
          </a:prstGeom>
        </p:spPr>
      </p:pic>
      <p:sp>
        <p:nvSpPr>
          <p:cNvPr id="9" name="Rounded Rectangle 8"/>
          <p:cNvSpPr/>
          <p:nvPr/>
        </p:nvSpPr>
        <p:spPr>
          <a:xfrm>
            <a:off x="481194" y="1728565"/>
            <a:ext cx="1435894" cy="728663"/>
          </a:xfrm>
          <a:prstGeom prst="roundRect">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10" name="Rounded Rectangle 9"/>
          <p:cNvSpPr/>
          <p:nvPr/>
        </p:nvSpPr>
        <p:spPr>
          <a:xfrm>
            <a:off x="517680" y="1756124"/>
            <a:ext cx="456433" cy="318690"/>
          </a:xfrm>
          <a:prstGeom prst="roundRect">
            <a:avLst/>
          </a:prstGeom>
          <a:solidFill>
            <a:schemeClr val="bg1">
              <a:lumMod val="7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11" name="TextBox 10"/>
          <p:cNvSpPr txBox="1"/>
          <p:nvPr/>
        </p:nvSpPr>
        <p:spPr>
          <a:xfrm>
            <a:off x="461174" y="1800050"/>
            <a:ext cx="928613" cy="369332"/>
          </a:xfrm>
          <a:prstGeom prst="rect">
            <a:avLst/>
          </a:prstGeom>
          <a:noFill/>
        </p:spPr>
        <p:txBody>
          <a:bodyPr wrap="square" rtlCol="0">
            <a:spAutoFit/>
          </a:bodyPr>
          <a:lstStyle/>
          <a:p>
            <a:r>
              <a:rPr lang="en-US" b="1" dirty="0"/>
              <a:t>Pod</a:t>
            </a: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46111" y="1776192"/>
            <a:ext cx="455662" cy="455662"/>
          </a:xfrm>
          <a:prstGeom prst="rect">
            <a:avLst/>
          </a:prstGeom>
        </p:spPr>
      </p:pic>
      <p:sp>
        <p:nvSpPr>
          <p:cNvPr id="13" name="Rounded Rectangle 12"/>
          <p:cNvSpPr/>
          <p:nvPr/>
        </p:nvSpPr>
        <p:spPr>
          <a:xfrm>
            <a:off x="2569226" y="1731630"/>
            <a:ext cx="1435894" cy="728663"/>
          </a:xfrm>
          <a:prstGeom prst="roundRec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14" name="Rounded Rectangle 13"/>
          <p:cNvSpPr/>
          <p:nvPr/>
        </p:nvSpPr>
        <p:spPr>
          <a:xfrm>
            <a:off x="2564461" y="1759189"/>
            <a:ext cx="497684" cy="318690"/>
          </a:xfrm>
          <a:prstGeom prst="round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15" name="TextBox 14"/>
          <p:cNvSpPr txBox="1"/>
          <p:nvPr/>
        </p:nvSpPr>
        <p:spPr>
          <a:xfrm>
            <a:off x="2564460" y="1731630"/>
            <a:ext cx="794870" cy="369332"/>
          </a:xfrm>
          <a:prstGeom prst="rect">
            <a:avLst/>
          </a:prstGeom>
          <a:noFill/>
        </p:spPr>
        <p:txBody>
          <a:bodyPr wrap="square" rtlCol="0">
            <a:spAutoFit/>
          </a:bodyPr>
          <a:lstStyle/>
          <a:p>
            <a:r>
              <a:rPr lang="en-US" b="1" dirty="0"/>
              <a:t>Pod</a:t>
            </a: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73941" y="1939141"/>
            <a:ext cx="455662" cy="455662"/>
          </a:xfrm>
          <a:prstGeom prst="rect">
            <a:avLst/>
          </a:prstGeom>
        </p:spPr>
      </p:pic>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91934" y="1771603"/>
            <a:ext cx="455662" cy="455662"/>
          </a:xfrm>
          <a:prstGeom prst="rect">
            <a:avLst/>
          </a:prstGeom>
        </p:spPr>
      </p:pic>
      <p:sp>
        <p:nvSpPr>
          <p:cNvPr id="18" name="Rounded Rectangle 17"/>
          <p:cNvSpPr/>
          <p:nvPr/>
        </p:nvSpPr>
        <p:spPr>
          <a:xfrm>
            <a:off x="4815049" y="1727041"/>
            <a:ext cx="1435894" cy="728663"/>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19" name="Rounded Rectangle 18"/>
          <p:cNvSpPr/>
          <p:nvPr/>
        </p:nvSpPr>
        <p:spPr>
          <a:xfrm>
            <a:off x="4851535" y="1754600"/>
            <a:ext cx="456433" cy="318690"/>
          </a:xfrm>
          <a:prstGeom prst="round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20" name="TextBox 19"/>
          <p:cNvSpPr txBox="1"/>
          <p:nvPr/>
        </p:nvSpPr>
        <p:spPr>
          <a:xfrm>
            <a:off x="4817353" y="1727042"/>
            <a:ext cx="897646" cy="369332"/>
          </a:xfrm>
          <a:prstGeom prst="rect">
            <a:avLst/>
          </a:prstGeom>
          <a:noFill/>
        </p:spPr>
        <p:txBody>
          <a:bodyPr wrap="square" rtlCol="0">
            <a:spAutoFit/>
          </a:bodyPr>
          <a:lstStyle/>
          <a:p>
            <a:r>
              <a:rPr lang="en-US" b="1" dirty="0"/>
              <a:t>Pod</a:t>
            </a: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9764" y="1934553"/>
            <a:ext cx="455662" cy="455662"/>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0122" y="1771603"/>
            <a:ext cx="455662" cy="455662"/>
          </a:xfrm>
          <a:prstGeom prst="rect">
            <a:avLst/>
          </a:prstGeom>
        </p:spPr>
      </p:pic>
      <p:sp>
        <p:nvSpPr>
          <p:cNvPr id="23" name="Rounded Rectangle 22"/>
          <p:cNvSpPr/>
          <p:nvPr/>
        </p:nvSpPr>
        <p:spPr>
          <a:xfrm>
            <a:off x="6983237" y="1727041"/>
            <a:ext cx="1435894" cy="728663"/>
          </a:xfrm>
          <a:prstGeom prst="roundRect">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24" name="Rounded Rectangle 23"/>
          <p:cNvSpPr/>
          <p:nvPr/>
        </p:nvSpPr>
        <p:spPr>
          <a:xfrm>
            <a:off x="7019723" y="1754600"/>
            <a:ext cx="456433" cy="318690"/>
          </a:xfrm>
          <a:prstGeom prst="roundRect">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25" name="TextBox 24"/>
          <p:cNvSpPr txBox="1"/>
          <p:nvPr/>
        </p:nvSpPr>
        <p:spPr>
          <a:xfrm>
            <a:off x="6985541" y="1727042"/>
            <a:ext cx="856804" cy="369332"/>
          </a:xfrm>
          <a:prstGeom prst="rect">
            <a:avLst/>
          </a:prstGeom>
          <a:noFill/>
        </p:spPr>
        <p:txBody>
          <a:bodyPr wrap="square" rtlCol="0">
            <a:spAutoFit/>
          </a:bodyPr>
          <a:lstStyle/>
          <a:p>
            <a:r>
              <a:rPr lang="en-US" b="1" dirty="0"/>
              <a:t>Pod</a:t>
            </a:r>
          </a:p>
        </p:txBody>
      </p:sp>
      <p:pic>
        <p:nvPicPr>
          <p:cNvPr id="26" name="Picture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87952" y="1934553"/>
            <a:ext cx="455662" cy="455662"/>
          </a:xfrm>
          <a:prstGeom prst="rect">
            <a:avLst/>
          </a:prstGeom>
        </p:spPr>
      </p:pic>
      <p:sp>
        <p:nvSpPr>
          <p:cNvPr id="27" name="Oval 26"/>
          <p:cNvSpPr/>
          <p:nvPr/>
        </p:nvSpPr>
        <p:spPr>
          <a:xfrm>
            <a:off x="7910167" y="2043547"/>
            <a:ext cx="246459" cy="20359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solidFill>
                <a:schemeClr val="tx1"/>
              </a:solidFill>
            </a:endParaRPr>
          </a:p>
        </p:txBody>
      </p:sp>
      <p:sp>
        <p:nvSpPr>
          <p:cNvPr id="28" name="Multiply 27"/>
          <p:cNvSpPr/>
          <p:nvPr/>
        </p:nvSpPr>
        <p:spPr>
          <a:xfrm>
            <a:off x="7914932" y="2043547"/>
            <a:ext cx="246459" cy="20359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9" name="Rectangle 28"/>
          <p:cNvSpPr/>
          <p:nvPr/>
        </p:nvSpPr>
        <p:spPr>
          <a:xfrm>
            <a:off x="669417" y="2512152"/>
            <a:ext cx="1095172" cy="369332"/>
          </a:xfrm>
          <a:prstGeom prst="rect">
            <a:avLst/>
          </a:prstGeom>
        </p:spPr>
        <p:txBody>
          <a:bodyPr wrap="none">
            <a:spAutoFit/>
          </a:bodyPr>
          <a:lstStyle/>
          <a:p>
            <a:r>
              <a:rPr lang="en-US" b="1" dirty="0"/>
              <a:t>Pending</a:t>
            </a:r>
            <a:endParaRPr lang="en-US" sz="1350" b="1" dirty="0"/>
          </a:p>
        </p:txBody>
      </p:sp>
      <p:sp>
        <p:nvSpPr>
          <p:cNvPr id="30" name="Rectangle 29"/>
          <p:cNvSpPr/>
          <p:nvPr/>
        </p:nvSpPr>
        <p:spPr>
          <a:xfrm>
            <a:off x="2790320" y="2512151"/>
            <a:ext cx="1120820" cy="369332"/>
          </a:xfrm>
          <a:prstGeom prst="rect">
            <a:avLst/>
          </a:prstGeom>
        </p:spPr>
        <p:txBody>
          <a:bodyPr wrap="none">
            <a:spAutoFit/>
          </a:bodyPr>
          <a:lstStyle/>
          <a:p>
            <a:r>
              <a:rPr lang="en-US" b="1" dirty="0"/>
              <a:t>Running</a:t>
            </a:r>
            <a:endParaRPr lang="en-US" sz="1350" b="1" dirty="0"/>
          </a:p>
        </p:txBody>
      </p:sp>
      <p:sp>
        <p:nvSpPr>
          <p:cNvPr id="31" name="Rectangle 30"/>
          <p:cNvSpPr/>
          <p:nvPr/>
        </p:nvSpPr>
        <p:spPr>
          <a:xfrm>
            <a:off x="5036207" y="2490090"/>
            <a:ext cx="1402948" cy="369332"/>
          </a:xfrm>
          <a:prstGeom prst="rect">
            <a:avLst/>
          </a:prstGeom>
        </p:spPr>
        <p:txBody>
          <a:bodyPr wrap="none">
            <a:spAutoFit/>
          </a:bodyPr>
          <a:lstStyle/>
          <a:p>
            <a:r>
              <a:rPr lang="en-US" b="1" dirty="0"/>
              <a:t>Succeeded</a:t>
            </a:r>
            <a:endParaRPr lang="en-US" sz="1350" b="1" dirty="0"/>
          </a:p>
        </p:txBody>
      </p:sp>
      <p:sp>
        <p:nvSpPr>
          <p:cNvPr id="32" name="Rectangle 31"/>
          <p:cNvSpPr/>
          <p:nvPr/>
        </p:nvSpPr>
        <p:spPr>
          <a:xfrm>
            <a:off x="7249890" y="2466068"/>
            <a:ext cx="1107996" cy="369332"/>
          </a:xfrm>
          <a:prstGeom prst="rect">
            <a:avLst/>
          </a:prstGeom>
        </p:spPr>
        <p:txBody>
          <a:bodyPr wrap="none">
            <a:spAutoFit/>
          </a:bodyPr>
          <a:lstStyle/>
          <a:p>
            <a:r>
              <a:rPr lang="en-US" b="1" dirty="0"/>
              <a:t>Failed	</a:t>
            </a:r>
            <a:endParaRPr lang="en-US" sz="1350" b="1" dirty="0"/>
          </a:p>
        </p:txBody>
      </p:sp>
      <p:sp>
        <p:nvSpPr>
          <p:cNvPr id="33" name="Right Arrow 32"/>
          <p:cNvSpPr/>
          <p:nvPr/>
        </p:nvSpPr>
        <p:spPr>
          <a:xfrm>
            <a:off x="1513233" y="3843058"/>
            <a:ext cx="5635487" cy="261653"/>
          </a:xfrm>
          <a:prstGeom prst="rightArrow">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noFill/>
            </a:endParaRPr>
          </a:p>
        </p:txBody>
      </p:sp>
      <p:pic>
        <p:nvPicPr>
          <p:cNvPr id="34" name="Picture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22758" y="3649050"/>
            <a:ext cx="455662" cy="455662"/>
          </a:xfrm>
          <a:prstGeom prst="rect">
            <a:avLst/>
          </a:prstGeom>
        </p:spPr>
      </p:pic>
      <p:sp>
        <p:nvSpPr>
          <p:cNvPr id="35" name="Rounded Rectangle 34"/>
          <p:cNvSpPr/>
          <p:nvPr/>
        </p:nvSpPr>
        <p:spPr>
          <a:xfrm>
            <a:off x="2345873" y="3604488"/>
            <a:ext cx="1435894" cy="728663"/>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36" name="Rounded Rectangle 35"/>
          <p:cNvSpPr/>
          <p:nvPr/>
        </p:nvSpPr>
        <p:spPr>
          <a:xfrm>
            <a:off x="2382359" y="3632047"/>
            <a:ext cx="456433" cy="318690"/>
          </a:xfrm>
          <a:prstGeom prst="roundRect">
            <a:avLst/>
          </a:prstGeom>
          <a:solidFill>
            <a:schemeClr val="bg1">
              <a:lumMod val="7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37" name="TextBox 36"/>
          <p:cNvSpPr txBox="1"/>
          <p:nvPr/>
        </p:nvSpPr>
        <p:spPr>
          <a:xfrm>
            <a:off x="2481808" y="3687040"/>
            <a:ext cx="897934"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b="1" dirty="0"/>
              <a:t>Pod</a:t>
            </a:r>
          </a:p>
        </p:txBody>
      </p:sp>
      <p:sp>
        <p:nvSpPr>
          <p:cNvPr id="38" name="Rectangle 37"/>
          <p:cNvSpPr/>
          <p:nvPr/>
        </p:nvSpPr>
        <p:spPr>
          <a:xfrm>
            <a:off x="2534096" y="4388075"/>
            <a:ext cx="1377300" cy="369332"/>
          </a:xfrm>
          <a:prstGeom prst="rect">
            <a:avLst/>
          </a:prstGeom>
        </p:spPr>
        <p:txBody>
          <a:bodyPr wrap="none">
            <a:spAutoFit/>
          </a:bodyPr>
          <a:lstStyle/>
          <a:p>
            <a:r>
              <a:rPr lang="en-US" b="1" dirty="0"/>
              <a:t>Completed</a:t>
            </a:r>
            <a:endParaRPr lang="en-US" sz="1350" b="1" dirty="0"/>
          </a:p>
        </p:txBody>
      </p:sp>
      <p:pic>
        <p:nvPicPr>
          <p:cNvPr id="39" name="Picture 3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91934" y="3672378"/>
            <a:ext cx="455662" cy="455662"/>
          </a:xfrm>
          <a:prstGeom prst="rect">
            <a:avLst/>
          </a:prstGeom>
        </p:spPr>
      </p:pic>
      <p:sp>
        <p:nvSpPr>
          <p:cNvPr id="40" name="Rounded Rectangle 39"/>
          <p:cNvSpPr/>
          <p:nvPr/>
        </p:nvSpPr>
        <p:spPr>
          <a:xfrm>
            <a:off x="4815049" y="3627816"/>
            <a:ext cx="1435894" cy="728663"/>
          </a:xfrm>
          <a:prstGeom prst="round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41" name="Rounded Rectangle 40"/>
          <p:cNvSpPr/>
          <p:nvPr/>
        </p:nvSpPr>
        <p:spPr>
          <a:xfrm>
            <a:off x="4851535" y="3655375"/>
            <a:ext cx="456433" cy="318690"/>
          </a:xfrm>
          <a:prstGeom prst="roundRect">
            <a:avLst/>
          </a:prstGeom>
          <a:solidFill>
            <a:schemeClr val="bg1">
              <a:lumMod val="7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42" name="TextBox 41"/>
          <p:cNvSpPr txBox="1"/>
          <p:nvPr/>
        </p:nvSpPr>
        <p:spPr>
          <a:xfrm>
            <a:off x="4957844" y="3687040"/>
            <a:ext cx="773219" cy="369332"/>
          </a:xfrm>
          <a:prstGeom prst="rect">
            <a:avLst/>
          </a:prstGeom>
          <a:solidFill>
            <a:schemeClr val="accent5"/>
          </a:solidFill>
        </p:spPr>
        <p:txBody>
          <a:bodyPr wrap="square" rtlCol="0">
            <a:spAutoFit/>
          </a:bodyPr>
          <a:lstStyle/>
          <a:p>
            <a:r>
              <a:rPr lang="en-US" b="1" dirty="0"/>
              <a:t>Pod</a:t>
            </a:r>
          </a:p>
        </p:txBody>
      </p:sp>
      <p:sp>
        <p:nvSpPr>
          <p:cNvPr id="43" name="Rectangle 42"/>
          <p:cNvSpPr/>
          <p:nvPr/>
        </p:nvSpPr>
        <p:spPr>
          <a:xfrm>
            <a:off x="5003273" y="4411403"/>
            <a:ext cx="1223412" cy="369332"/>
          </a:xfrm>
          <a:prstGeom prst="rect">
            <a:avLst/>
          </a:prstGeom>
        </p:spPr>
        <p:txBody>
          <a:bodyPr wrap="none">
            <a:spAutoFit/>
          </a:bodyPr>
          <a:lstStyle/>
          <a:p>
            <a:r>
              <a:rPr lang="en-US" b="1" dirty="0"/>
              <a:t>Unknown</a:t>
            </a:r>
            <a:endParaRPr lang="en-US" sz="1350" b="1" dirty="0"/>
          </a:p>
        </p:txBody>
      </p:sp>
    </p:spTree>
    <p:extLst>
      <p:ext uri="{BB962C8B-B14F-4D97-AF65-F5344CB8AC3E}">
        <p14:creationId xmlns:p14="http://schemas.microsoft.com/office/powerpoint/2010/main" val="328712458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35288" y="188767"/>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b="1" dirty="0"/>
          </a:p>
        </p:txBody>
      </p:sp>
      <p:sp>
        <p:nvSpPr>
          <p:cNvPr id="42" name="Content Placeholder 2"/>
          <p:cNvSpPr txBox="1">
            <a:spLocks/>
          </p:cNvSpPr>
          <p:nvPr/>
        </p:nvSpPr>
        <p:spPr>
          <a:xfrm>
            <a:off x="113811" y="84406"/>
            <a:ext cx="8712484" cy="505909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US" sz="2000" b="1" dirty="0">
                <a:solidFill>
                  <a:srgbClr val="0070C0"/>
                </a:solidFill>
                <a:latin typeface="+mj-lt"/>
                <a:ea typeface="+mj-ea"/>
                <a:cs typeface="+mj-cs"/>
              </a:rPr>
              <a:t>Pending:</a:t>
            </a:r>
          </a:p>
          <a:p>
            <a:pPr>
              <a:buFont typeface="Wingdings" panose="05000000000000000000" pitchFamily="2" charset="2"/>
              <a:buChar char="Ø"/>
            </a:pPr>
            <a:r>
              <a:rPr lang="en-US" sz="1400" dirty="0"/>
              <a:t>The Pod has been accepted by the Kubernetes system, but its not </a:t>
            </a:r>
            <a:r>
              <a:rPr lang="en-US" sz="1400" b="1" dirty="0"/>
              <a:t>running</a:t>
            </a:r>
          </a:p>
          <a:p>
            <a:pPr>
              <a:buFont typeface="Wingdings" panose="05000000000000000000" pitchFamily="2" charset="2"/>
              <a:buChar char="Ø"/>
            </a:pPr>
            <a:r>
              <a:rPr lang="en-US" sz="1400" dirty="0"/>
              <a:t>one or more of the Container images is still </a:t>
            </a:r>
            <a:r>
              <a:rPr lang="en-US" sz="1400" b="1" dirty="0"/>
              <a:t>downloading</a:t>
            </a:r>
          </a:p>
          <a:p>
            <a:pPr>
              <a:buFont typeface="Wingdings" panose="05000000000000000000" pitchFamily="2" charset="2"/>
              <a:buChar char="Ø"/>
            </a:pPr>
            <a:r>
              <a:rPr lang="en-US" sz="1400" dirty="0"/>
              <a:t> If the pod cannot be scheduled because of resource </a:t>
            </a:r>
            <a:r>
              <a:rPr lang="en-US" sz="1400" b="1" dirty="0"/>
              <a:t>constraints</a:t>
            </a:r>
          </a:p>
          <a:p>
            <a:endParaRPr lang="en-US" sz="1800" b="1" dirty="0"/>
          </a:p>
          <a:p>
            <a:pPr marL="0" indent="0">
              <a:spcBef>
                <a:spcPct val="0"/>
              </a:spcBef>
              <a:buNone/>
            </a:pPr>
            <a:r>
              <a:rPr lang="en-US" sz="2000" b="1" dirty="0">
                <a:solidFill>
                  <a:srgbClr val="0070C0"/>
                </a:solidFill>
                <a:latin typeface="+mj-lt"/>
                <a:ea typeface="+mj-ea"/>
                <a:cs typeface="+mj-cs"/>
              </a:rPr>
              <a:t>Running:</a:t>
            </a:r>
          </a:p>
          <a:p>
            <a:pPr>
              <a:buFont typeface="Wingdings" panose="05000000000000000000" pitchFamily="2" charset="2"/>
              <a:buChar char="Ø"/>
            </a:pPr>
            <a:r>
              <a:rPr lang="en-US" sz="1400" dirty="0"/>
              <a:t>The Pod has been bound to a node</a:t>
            </a:r>
          </a:p>
          <a:p>
            <a:pPr>
              <a:buFont typeface="Wingdings" panose="05000000000000000000" pitchFamily="2" charset="2"/>
              <a:buChar char="Ø"/>
            </a:pPr>
            <a:r>
              <a:rPr lang="en-US" sz="1400" dirty="0"/>
              <a:t>All of the Containers have been created</a:t>
            </a:r>
          </a:p>
          <a:p>
            <a:pPr>
              <a:buFont typeface="Wingdings" panose="05000000000000000000" pitchFamily="2" charset="2"/>
              <a:buChar char="Ø"/>
            </a:pPr>
            <a:r>
              <a:rPr lang="en-US" sz="1400" dirty="0"/>
              <a:t>At least one Container is still running, or is in the process of starting or restarting</a:t>
            </a:r>
          </a:p>
          <a:p>
            <a:endParaRPr lang="en-US" sz="1800" b="1" dirty="0"/>
          </a:p>
          <a:p>
            <a:pPr marL="0" indent="0">
              <a:spcBef>
                <a:spcPct val="0"/>
              </a:spcBef>
              <a:buNone/>
            </a:pPr>
            <a:r>
              <a:rPr lang="en-US" sz="2000" b="1" dirty="0">
                <a:solidFill>
                  <a:srgbClr val="0070C0"/>
                </a:solidFill>
                <a:latin typeface="+mj-lt"/>
                <a:ea typeface="+mj-ea"/>
                <a:cs typeface="+mj-cs"/>
              </a:rPr>
              <a:t>Succeeded:</a:t>
            </a:r>
          </a:p>
          <a:p>
            <a:pPr>
              <a:buFont typeface="Wingdings" panose="05000000000000000000" pitchFamily="2" charset="2"/>
              <a:buChar char="Ø"/>
            </a:pPr>
            <a:r>
              <a:rPr lang="en-US" sz="1400" dirty="0"/>
              <a:t>All Containers in the Pod have terminated in success, and will not be restarted</a:t>
            </a:r>
          </a:p>
        </p:txBody>
      </p:sp>
      <p:pic>
        <p:nvPicPr>
          <p:cNvPr id="43" name="Picture 4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2802" y="326983"/>
            <a:ext cx="455662" cy="455662"/>
          </a:xfrm>
          <a:prstGeom prst="rect">
            <a:avLst/>
          </a:prstGeom>
        </p:spPr>
      </p:pic>
      <p:sp>
        <p:nvSpPr>
          <p:cNvPr id="44" name="Rounded Rectangle 43"/>
          <p:cNvSpPr/>
          <p:nvPr/>
        </p:nvSpPr>
        <p:spPr>
          <a:xfrm>
            <a:off x="7465917" y="282421"/>
            <a:ext cx="1435894" cy="728663"/>
          </a:xfrm>
          <a:prstGeom prst="roundRect">
            <a:avLst/>
          </a:prstGeom>
          <a:solidFill>
            <a:schemeClr val="bg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45" name="Rounded Rectangle 44"/>
          <p:cNvSpPr/>
          <p:nvPr/>
        </p:nvSpPr>
        <p:spPr>
          <a:xfrm>
            <a:off x="7502403" y="309980"/>
            <a:ext cx="456433" cy="318690"/>
          </a:xfrm>
          <a:prstGeom prst="roundRect">
            <a:avLst/>
          </a:prstGeom>
          <a:solidFill>
            <a:schemeClr val="bg1">
              <a:lumMod val="7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46" name="TextBox 45"/>
          <p:cNvSpPr txBox="1"/>
          <p:nvPr/>
        </p:nvSpPr>
        <p:spPr>
          <a:xfrm>
            <a:off x="7468222" y="282422"/>
            <a:ext cx="803216" cy="369332"/>
          </a:xfrm>
          <a:prstGeom prst="rect">
            <a:avLst/>
          </a:prstGeom>
          <a:noFill/>
        </p:spPr>
        <p:txBody>
          <a:bodyPr wrap="square" rtlCol="0">
            <a:spAutoFit/>
          </a:bodyPr>
          <a:lstStyle/>
          <a:p>
            <a:r>
              <a:rPr lang="en-US" b="1" dirty="0"/>
              <a:t>Pod</a:t>
            </a:r>
          </a:p>
        </p:txBody>
      </p:sp>
      <p:pic>
        <p:nvPicPr>
          <p:cNvPr id="54" name="Picture 5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42802" y="1905131"/>
            <a:ext cx="455662" cy="455662"/>
          </a:xfrm>
          <a:prstGeom prst="rect">
            <a:avLst/>
          </a:prstGeom>
        </p:spPr>
      </p:pic>
      <p:sp>
        <p:nvSpPr>
          <p:cNvPr id="55" name="Rounded Rectangle 54"/>
          <p:cNvSpPr/>
          <p:nvPr/>
        </p:nvSpPr>
        <p:spPr>
          <a:xfrm>
            <a:off x="7465917" y="1860569"/>
            <a:ext cx="1435894" cy="728663"/>
          </a:xfrm>
          <a:prstGeom prst="roundRect">
            <a:avLst/>
          </a:prstGeom>
          <a:solidFill>
            <a:schemeClr val="bg1"/>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56" name="Rounded Rectangle 55"/>
          <p:cNvSpPr/>
          <p:nvPr/>
        </p:nvSpPr>
        <p:spPr>
          <a:xfrm>
            <a:off x="7461152" y="1888128"/>
            <a:ext cx="497684" cy="318690"/>
          </a:xfrm>
          <a:prstGeom prst="roundRect">
            <a:avLst/>
          </a:prstGeom>
          <a:solidFill>
            <a:schemeClr val="accent6"/>
          </a:solid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57" name="TextBox 56"/>
          <p:cNvSpPr txBox="1"/>
          <p:nvPr/>
        </p:nvSpPr>
        <p:spPr>
          <a:xfrm>
            <a:off x="7461151" y="1860569"/>
            <a:ext cx="833965" cy="369332"/>
          </a:xfrm>
          <a:prstGeom prst="rect">
            <a:avLst/>
          </a:prstGeom>
          <a:noFill/>
        </p:spPr>
        <p:txBody>
          <a:bodyPr wrap="square" rtlCol="0">
            <a:spAutoFit/>
          </a:bodyPr>
          <a:lstStyle/>
          <a:p>
            <a:r>
              <a:rPr lang="en-US" b="1" dirty="0"/>
              <a:t>Pod</a:t>
            </a:r>
          </a:p>
        </p:txBody>
      </p:sp>
      <p:pic>
        <p:nvPicPr>
          <p:cNvPr id="58" name="Picture 5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70633" y="2068080"/>
            <a:ext cx="455662" cy="455662"/>
          </a:xfrm>
          <a:prstGeom prst="rect">
            <a:avLst/>
          </a:prstGeom>
        </p:spPr>
      </p:pic>
      <p:sp>
        <p:nvSpPr>
          <p:cNvPr id="61" name="Rounded Rectangle 60"/>
          <p:cNvSpPr/>
          <p:nvPr/>
        </p:nvSpPr>
        <p:spPr>
          <a:xfrm>
            <a:off x="7161418" y="3247747"/>
            <a:ext cx="1435894" cy="728663"/>
          </a:xfrm>
          <a:prstGeom prst="roundRect">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62" name="Rounded Rectangle 61"/>
          <p:cNvSpPr/>
          <p:nvPr/>
        </p:nvSpPr>
        <p:spPr>
          <a:xfrm>
            <a:off x="7200446" y="3406500"/>
            <a:ext cx="603913" cy="318690"/>
          </a:xfrm>
          <a:prstGeom prst="round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63" name="TextBox 62"/>
          <p:cNvSpPr txBox="1"/>
          <p:nvPr/>
        </p:nvSpPr>
        <p:spPr>
          <a:xfrm>
            <a:off x="7084142" y="3382860"/>
            <a:ext cx="826896" cy="369332"/>
          </a:xfrm>
          <a:prstGeom prst="rect">
            <a:avLst/>
          </a:prstGeom>
          <a:noFill/>
        </p:spPr>
        <p:txBody>
          <a:bodyPr wrap="square" rtlCol="0">
            <a:spAutoFit/>
          </a:bodyPr>
          <a:lstStyle/>
          <a:p>
            <a:r>
              <a:rPr lang="en-US" b="1" dirty="0"/>
              <a:t>Pod</a:t>
            </a:r>
          </a:p>
        </p:txBody>
      </p:sp>
      <p:pic>
        <p:nvPicPr>
          <p:cNvPr id="64" name="Picture 6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28311" y="3532909"/>
            <a:ext cx="455662" cy="455662"/>
          </a:xfrm>
          <a:prstGeom prst="rect">
            <a:avLst/>
          </a:prstGeom>
        </p:spPr>
      </p:pic>
      <p:pic>
        <p:nvPicPr>
          <p:cNvPr id="60" name="Picture 5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879928" y="3302938"/>
            <a:ext cx="455662" cy="455662"/>
          </a:xfrm>
          <a:prstGeom prst="rect">
            <a:avLst/>
          </a:prstGeom>
        </p:spPr>
      </p:pic>
      <p:pic>
        <p:nvPicPr>
          <p:cNvPr id="18" name="Picture 17">
            <a:extLst>
              <a:ext uri="{FF2B5EF4-FFF2-40B4-BE49-F238E27FC236}">
                <a16:creationId xmlns:a16="http://schemas.microsoft.com/office/drawing/2014/main" id="{05BC7827-B756-4136-81DF-402E09785F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1438" y="521108"/>
            <a:ext cx="455662" cy="455662"/>
          </a:xfrm>
          <a:prstGeom prst="rect">
            <a:avLst/>
          </a:prstGeom>
        </p:spPr>
      </p:pic>
      <p:pic>
        <p:nvPicPr>
          <p:cNvPr id="19" name="Picture 18">
            <a:extLst>
              <a:ext uri="{FF2B5EF4-FFF2-40B4-BE49-F238E27FC236}">
                <a16:creationId xmlns:a16="http://schemas.microsoft.com/office/drawing/2014/main" id="{F6F0D510-3A27-4D7C-9CD1-7088E5B87A6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24775" y="278818"/>
            <a:ext cx="455662" cy="455662"/>
          </a:xfrm>
          <a:prstGeom prst="rect">
            <a:avLst/>
          </a:prstGeom>
        </p:spPr>
      </p:pic>
      <p:pic>
        <p:nvPicPr>
          <p:cNvPr id="20" name="Picture 19">
            <a:extLst>
              <a:ext uri="{FF2B5EF4-FFF2-40B4-BE49-F238E27FC236}">
                <a16:creationId xmlns:a16="http://schemas.microsoft.com/office/drawing/2014/main" id="{725BF030-2F23-4EAB-86DA-D48F1B62FE7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56142" y="1831948"/>
            <a:ext cx="455662" cy="455662"/>
          </a:xfrm>
          <a:prstGeom prst="rect">
            <a:avLst/>
          </a:prstGeom>
        </p:spPr>
      </p:pic>
    </p:spTree>
    <p:extLst>
      <p:ext uri="{BB962C8B-B14F-4D97-AF65-F5344CB8AC3E}">
        <p14:creationId xmlns:p14="http://schemas.microsoft.com/office/powerpoint/2010/main" val="286064125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35288" y="188767"/>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b="1" dirty="0"/>
          </a:p>
        </p:txBody>
      </p:sp>
      <p:sp>
        <p:nvSpPr>
          <p:cNvPr id="42" name="Content Placeholder 2"/>
          <p:cNvSpPr txBox="1">
            <a:spLocks/>
          </p:cNvSpPr>
          <p:nvPr/>
        </p:nvSpPr>
        <p:spPr>
          <a:xfrm>
            <a:off x="126724" y="84406"/>
            <a:ext cx="8712484" cy="505909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US" sz="2000" b="1" dirty="0">
                <a:solidFill>
                  <a:srgbClr val="0070C0"/>
                </a:solidFill>
                <a:latin typeface="+mj-lt"/>
                <a:ea typeface="+mj-ea"/>
                <a:cs typeface="+mj-cs"/>
              </a:rPr>
              <a:t>Failed:</a:t>
            </a:r>
          </a:p>
          <a:p>
            <a:pPr>
              <a:buFont typeface="Wingdings" panose="05000000000000000000" pitchFamily="2" charset="2"/>
              <a:buChar char="Ø"/>
            </a:pPr>
            <a:r>
              <a:rPr lang="en-US" sz="1400" dirty="0"/>
              <a:t>All Containers in the Pod have terminated, and at least one Container has </a:t>
            </a:r>
          </a:p>
          <a:p>
            <a:pPr marL="0" indent="0">
              <a:buNone/>
            </a:pPr>
            <a:r>
              <a:rPr lang="en-US" sz="1400" dirty="0"/>
              <a:t>     terminated in failure.</a:t>
            </a:r>
          </a:p>
          <a:p>
            <a:pPr>
              <a:buFont typeface="Wingdings" panose="05000000000000000000" pitchFamily="2" charset="2"/>
              <a:buChar char="Ø"/>
            </a:pPr>
            <a:r>
              <a:rPr lang="en-US" sz="1400" dirty="0"/>
              <a:t>The Container either exited with non-zero status or was terminated by the system</a:t>
            </a:r>
            <a:endParaRPr lang="en-US" sz="1400" b="1" dirty="0"/>
          </a:p>
          <a:p>
            <a:pPr>
              <a:buFont typeface="Wingdings" panose="05000000000000000000" pitchFamily="2" charset="2"/>
              <a:buChar char="Ø"/>
            </a:pPr>
            <a:endParaRPr lang="en-US" sz="1800" b="1" dirty="0">
              <a:solidFill>
                <a:srgbClr val="800000"/>
              </a:solidFill>
            </a:endParaRPr>
          </a:p>
          <a:p>
            <a:pPr marL="0" indent="0">
              <a:spcBef>
                <a:spcPct val="0"/>
              </a:spcBef>
              <a:buNone/>
            </a:pPr>
            <a:r>
              <a:rPr lang="en-US" sz="2000" b="1" dirty="0">
                <a:solidFill>
                  <a:srgbClr val="0070C0"/>
                </a:solidFill>
                <a:latin typeface="+mj-lt"/>
                <a:ea typeface="+mj-ea"/>
                <a:cs typeface="+mj-cs"/>
              </a:rPr>
              <a:t>Unknown:</a:t>
            </a:r>
          </a:p>
          <a:p>
            <a:r>
              <a:rPr lang="en-US" sz="1400" dirty="0"/>
              <a:t>State of the Pod could not be </a:t>
            </a:r>
            <a:r>
              <a:rPr lang="en-US" sz="1400" b="1" dirty="0"/>
              <a:t>obtained</a:t>
            </a:r>
          </a:p>
          <a:p>
            <a:r>
              <a:rPr lang="en-US" sz="1400" dirty="0"/>
              <a:t>Typically due to an </a:t>
            </a:r>
            <a:r>
              <a:rPr lang="en-US" sz="1400" b="1" dirty="0"/>
              <a:t>Error</a:t>
            </a:r>
            <a:r>
              <a:rPr lang="en-US" sz="1400" dirty="0"/>
              <a:t> in </a:t>
            </a:r>
            <a:r>
              <a:rPr lang="en-US" sz="1400" b="1" dirty="0"/>
              <a:t>Network</a:t>
            </a:r>
            <a:r>
              <a:rPr lang="en-US" sz="1400" dirty="0"/>
              <a:t> or </a:t>
            </a:r>
            <a:r>
              <a:rPr lang="en-US" sz="1400" b="1" dirty="0"/>
              <a:t>communicating</a:t>
            </a:r>
            <a:r>
              <a:rPr lang="en-US" sz="1400" dirty="0"/>
              <a:t> with the host of the Pod</a:t>
            </a:r>
          </a:p>
          <a:p>
            <a:pPr marL="0" indent="0">
              <a:buNone/>
            </a:pPr>
            <a:endParaRPr lang="en-US" sz="1800" b="1" dirty="0"/>
          </a:p>
          <a:p>
            <a:pPr marL="0" indent="0">
              <a:spcBef>
                <a:spcPct val="0"/>
              </a:spcBef>
              <a:buNone/>
            </a:pPr>
            <a:r>
              <a:rPr lang="en-US" sz="2000" b="1" dirty="0">
                <a:solidFill>
                  <a:srgbClr val="0070C0"/>
                </a:solidFill>
                <a:latin typeface="+mj-lt"/>
                <a:ea typeface="+mj-ea"/>
                <a:cs typeface="+mj-cs"/>
              </a:rPr>
              <a:t>Completed:</a:t>
            </a:r>
          </a:p>
          <a:p>
            <a:r>
              <a:rPr lang="en-US" sz="1400" dirty="0"/>
              <a:t>The pod has run to completion as there’s nothing to keep it running </a:t>
            </a:r>
            <a:r>
              <a:rPr lang="en-US" sz="1400" dirty="0" err="1"/>
              <a:t>eg</a:t>
            </a:r>
            <a:r>
              <a:rPr lang="en-US" sz="1400" dirty="0"/>
              <a:t>. Completed Jobs</a:t>
            </a:r>
            <a:endParaRPr lang="en-US" sz="1400" b="1" dirty="0"/>
          </a:p>
        </p:txBody>
      </p:sp>
      <p:pic>
        <p:nvPicPr>
          <p:cNvPr id="18" name="Picture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80199" y="233328"/>
            <a:ext cx="455662" cy="455662"/>
          </a:xfrm>
          <a:prstGeom prst="rect">
            <a:avLst/>
          </a:prstGeom>
        </p:spPr>
      </p:pic>
      <p:sp>
        <p:nvSpPr>
          <p:cNvPr id="19" name="Rounded Rectangle 18"/>
          <p:cNvSpPr/>
          <p:nvPr/>
        </p:nvSpPr>
        <p:spPr>
          <a:xfrm>
            <a:off x="7403314" y="188767"/>
            <a:ext cx="1435894" cy="728663"/>
          </a:xfrm>
          <a:prstGeom prst="roundRect">
            <a:avLst/>
          </a:prstGeom>
          <a:solidFill>
            <a:schemeClr val="bg1"/>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20" name="Rounded Rectangle 19"/>
          <p:cNvSpPr/>
          <p:nvPr/>
        </p:nvSpPr>
        <p:spPr>
          <a:xfrm>
            <a:off x="7439800" y="216326"/>
            <a:ext cx="456433" cy="318690"/>
          </a:xfrm>
          <a:prstGeom prst="roundRect">
            <a:avLst/>
          </a:prstGeom>
          <a:solidFill>
            <a:srgbClr val="C00000"/>
          </a:solid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21" name="TextBox 20"/>
          <p:cNvSpPr txBox="1"/>
          <p:nvPr/>
        </p:nvSpPr>
        <p:spPr>
          <a:xfrm>
            <a:off x="7405618" y="188767"/>
            <a:ext cx="905334" cy="369332"/>
          </a:xfrm>
          <a:prstGeom prst="rect">
            <a:avLst/>
          </a:prstGeom>
          <a:noFill/>
        </p:spPr>
        <p:txBody>
          <a:bodyPr wrap="square" rtlCol="0">
            <a:spAutoFit/>
          </a:bodyPr>
          <a:lstStyle/>
          <a:p>
            <a:r>
              <a:rPr lang="en-US" b="1" dirty="0"/>
              <a:t>Pod</a:t>
            </a:r>
          </a:p>
        </p:txBody>
      </p:sp>
      <p:pic>
        <p:nvPicPr>
          <p:cNvPr id="22" name="Picture 2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8029" y="396278"/>
            <a:ext cx="455662" cy="455662"/>
          </a:xfrm>
          <a:prstGeom prst="rect">
            <a:avLst/>
          </a:prstGeom>
        </p:spPr>
      </p:pic>
      <p:sp>
        <p:nvSpPr>
          <p:cNvPr id="23" name="Oval 22"/>
          <p:cNvSpPr/>
          <p:nvPr/>
        </p:nvSpPr>
        <p:spPr>
          <a:xfrm>
            <a:off x="8330244" y="505273"/>
            <a:ext cx="246459" cy="20359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solidFill>
                <a:schemeClr val="tx1"/>
              </a:solidFill>
            </a:endParaRPr>
          </a:p>
        </p:txBody>
      </p:sp>
      <p:sp>
        <p:nvSpPr>
          <p:cNvPr id="24" name="Multiply 23"/>
          <p:cNvSpPr/>
          <p:nvPr/>
        </p:nvSpPr>
        <p:spPr>
          <a:xfrm>
            <a:off x="8335010" y="505273"/>
            <a:ext cx="246459" cy="203597"/>
          </a:xfrm>
          <a:prstGeom prst="mathMultiply">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6" name="Rounded Rectangle 25"/>
          <p:cNvSpPr/>
          <p:nvPr/>
        </p:nvSpPr>
        <p:spPr>
          <a:xfrm>
            <a:off x="7403314" y="3154786"/>
            <a:ext cx="1435894" cy="728663"/>
          </a:xfrm>
          <a:prstGeom prst="round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28" name="TextBox 27"/>
          <p:cNvSpPr txBox="1"/>
          <p:nvPr/>
        </p:nvSpPr>
        <p:spPr>
          <a:xfrm>
            <a:off x="7470579" y="3247591"/>
            <a:ext cx="887061" cy="369332"/>
          </a:xfrm>
          <a:prstGeom prst="rect">
            <a:avLst/>
          </a:prstGeom>
        </p:spPr>
        <p:style>
          <a:lnRef idx="3">
            <a:schemeClr val="lt1"/>
          </a:lnRef>
          <a:fillRef idx="1">
            <a:schemeClr val="dk1"/>
          </a:fillRef>
          <a:effectRef idx="1">
            <a:schemeClr val="dk1"/>
          </a:effectRef>
          <a:fontRef idx="minor">
            <a:schemeClr val="lt1"/>
          </a:fontRef>
        </p:style>
        <p:txBody>
          <a:bodyPr wrap="square" rtlCol="0">
            <a:spAutoFit/>
          </a:bodyPr>
          <a:lstStyle/>
          <a:p>
            <a:r>
              <a:rPr lang="en-US" b="1" dirty="0"/>
              <a:t>Pod</a:t>
            </a:r>
          </a:p>
        </p:txBody>
      </p:sp>
      <p:pic>
        <p:nvPicPr>
          <p:cNvPr id="29" name="Pictur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99490" y="1757397"/>
            <a:ext cx="455662" cy="455662"/>
          </a:xfrm>
          <a:prstGeom prst="rect">
            <a:avLst/>
          </a:prstGeom>
        </p:spPr>
      </p:pic>
      <p:sp>
        <p:nvSpPr>
          <p:cNvPr id="30" name="Rounded Rectangle 29"/>
          <p:cNvSpPr/>
          <p:nvPr/>
        </p:nvSpPr>
        <p:spPr>
          <a:xfrm>
            <a:off x="7422606" y="1712836"/>
            <a:ext cx="1435894" cy="728663"/>
          </a:xfrm>
          <a:prstGeom prst="roundRect">
            <a:avLst/>
          </a:prstGeom>
          <a:solidFill>
            <a:schemeClr val="bg1"/>
          </a:solid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31" name="Rounded Rectangle 30"/>
          <p:cNvSpPr/>
          <p:nvPr/>
        </p:nvSpPr>
        <p:spPr>
          <a:xfrm>
            <a:off x="7459092" y="1740395"/>
            <a:ext cx="456433" cy="318690"/>
          </a:xfrm>
          <a:prstGeom prst="roundRect">
            <a:avLst/>
          </a:prstGeom>
          <a:solidFill>
            <a:schemeClr val="bg1">
              <a:lumMod val="75000"/>
            </a:schemeClr>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32" name="TextBox 31"/>
          <p:cNvSpPr txBox="1"/>
          <p:nvPr/>
        </p:nvSpPr>
        <p:spPr>
          <a:xfrm>
            <a:off x="7424910" y="1712836"/>
            <a:ext cx="910100" cy="369332"/>
          </a:xfrm>
          <a:prstGeom prst="rect">
            <a:avLst/>
          </a:prstGeom>
          <a:solidFill>
            <a:schemeClr val="accent5"/>
          </a:solidFill>
        </p:spPr>
        <p:txBody>
          <a:bodyPr wrap="square" rtlCol="0">
            <a:spAutoFit/>
          </a:bodyPr>
          <a:lstStyle/>
          <a:p>
            <a:r>
              <a:rPr lang="en-US" b="1" dirty="0"/>
              <a:t>Pod</a:t>
            </a:r>
          </a:p>
        </p:txBody>
      </p:sp>
      <p:pic>
        <p:nvPicPr>
          <p:cNvPr id="25" name="Picture 2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53638" y="3454503"/>
            <a:ext cx="455662" cy="455662"/>
          </a:xfrm>
          <a:prstGeom prst="rect">
            <a:avLst/>
          </a:prstGeom>
        </p:spPr>
      </p:pic>
      <p:pic>
        <p:nvPicPr>
          <p:cNvPr id="33" name="Picture 32">
            <a:extLst>
              <a:ext uri="{FF2B5EF4-FFF2-40B4-BE49-F238E27FC236}">
                <a16:creationId xmlns:a16="http://schemas.microsoft.com/office/drawing/2014/main" id="{859CF816-6C14-4FD5-9FAE-014AF3223F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31900" y="3164283"/>
            <a:ext cx="455662" cy="455662"/>
          </a:xfrm>
          <a:prstGeom prst="rect">
            <a:avLst/>
          </a:prstGeom>
        </p:spPr>
      </p:pic>
      <p:pic>
        <p:nvPicPr>
          <p:cNvPr id="34" name="Picture 33">
            <a:extLst>
              <a:ext uri="{FF2B5EF4-FFF2-40B4-BE49-F238E27FC236}">
                <a16:creationId xmlns:a16="http://schemas.microsoft.com/office/drawing/2014/main" id="{7FB4FA56-0DA7-4328-85AE-8BD9E51B9E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69192" y="1925384"/>
            <a:ext cx="455662" cy="455662"/>
          </a:xfrm>
          <a:prstGeom prst="rect">
            <a:avLst/>
          </a:prstGeom>
        </p:spPr>
      </p:pic>
    </p:spTree>
    <p:extLst>
      <p:ext uri="{BB962C8B-B14F-4D97-AF65-F5344CB8AC3E}">
        <p14:creationId xmlns:p14="http://schemas.microsoft.com/office/powerpoint/2010/main" val="382006606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35288" y="188767"/>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b="1" dirty="0"/>
          </a:p>
        </p:txBody>
      </p:sp>
      <p:sp>
        <p:nvSpPr>
          <p:cNvPr id="42" name="Content Placeholder 2"/>
          <p:cNvSpPr txBox="1">
            <a:spLocks/>
          </p:cNvSpPr>
          <p:nvPr/>
        </p:nvSpPr>
        <p:spPr>
          <a:xfrm>
            <a:off x="126724" y="529258"/>
            <a:ext cx="8712484" cy="461424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dirty="0"/>
          </a:p>
        </p:txBody>
      </p:sp>
      <p:sp>
        <p:nvSpPr>
          <p:cNvPr id="33" name="Title 1"/>
          <p:cNvSpPr txBox="1">
            <a:spLocks/>
          </p:cNvSpPr>
          <p:nvPr/>
        </p:nvSpPr>
        <p:spPr>
          <a:xfrm>
            <a:off x="0" y="148093"/>
            <a:ext cx="8570851" cy="57398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solidFill>
                  <a:srgbClr val="0070C0"/>
                </a:solidFill>
              </a:rPr>
              <a:t>Pod Conditions</a:t>
            </a:r>
          </a:p>
          <a:p>
            <a:endParaRPr lang="en-US" sz="2400" b="1" dirty="0"/>
          </a:p>
        </p:txBody>
      </p:sp>
      <p:sp>
        <p:nvSpPr>
          <p:cNvPr id="6" name="Rectangle 5"/>
          <p:cNvSpPr/>
          <p:nvPr/>
        </p:nvSpPr>
        <p:spPr>
          <a:xfrm>
            <a:off x="126724" y="722078"/>
            <a:ext cx="8863220" cy="3220369"/>
          </a:xfrm>
          <a:prstGeom prst="rect">
            <a:avLst/>
          </a:prstGeom>
        </p:spPr>
        <p:txBody>
          <a:bodyPr wrap="square">
            <a:spAutoFit/>
          </a:bodyPr>
          <a:lstStyle/>
          <a:p>
            <a:pPr marL="285750" indent="-285750">
              <a:lnSpc>
                <a:spcPct val="90000"/>
              </a:lnSpc>
              <a:spcBef>
                <a:spcPts val="750"/>
              </a:spcBef>
              <a:buFont typeface="Wingdings" panose="05000000000000000000" pitchFamily="2" charset="2"/>
              <a:buChar char="Ø"/>
            </a:pPr>
            <a:r>
              <a:rPr lang="en-US" sz="1400" dirty="0"/>
              <a:t>A Pod has a </a:t>
            </a:r>
            <a:r>
              <a:rPr lang="en-US" sz="1400" dirty="0" err="1"/>
              <a:t>PodStatus</a:t>
            </a:r>
            <a:r>
              <a:rPr lang="en-US" sz="1400" dirty="0"/>
              <a:t>, which has an array of </a:t>
            </a:r>
            <a:r>
              <a:rPr lang="en-US" sz="1400" dirty="0">
                <a:hlinkClick r:id="rId2"/>
              </a:rPr>
              <a:t>PodConditions</a:t>
            </a:r>
            <a:r>
              <a:rPr lang="en-US" sz="1400" dirty="0"/>
              <a:t> through which the Pod has or has not passed.</a:t>
            </a:r>
          </a:p>
          <a:p>
            <a:pPr marL="285750" indent="-285750">
              <a:lnSpc>
                <a:spcPct val="90000"/>
              </a:lnSpc>
              <a:spcBef>
                <a:spcPts val="750"/>
              </a:spcBef>
              <a:buFont typeface="Wingdings" panose="05000000000000000000" pitchFamily="2" charset="2"/>
              <a:buChar char="Ø"/>
            </a:pPr>
            <a:r>
              <a:rPr lang="en-US" sz="1400" dirty="0"/>
              <a:t>Using </a:t>
            </a:r>
            <a:r>
              <a:rPr lang="en-US" sz="1400" b="1" dirty="0">
                <a:solidFill>
                  <a:srgbClr val="00B050"/>
                </a:solidFill>
              </a:rPr>
              <a:t>‘</a:t>
            </a:r>
            <a:r>
              <a:rPr lang="en-US" sz="1400" b="1" dirty="0" err="1">
                <a:solidFill>
                  <a:srgbClr val="00B050"/>
                </a:solidFill>
              </a:rPr>
              <a:t>kubectl</a:t>
            </a:r>
            <a:r>
              <a:rPr lang="en-US" sz="1400" b="1" dirty="0">
                <a:solidFill>
                  <a:srgbClr val="00B050"/>
                </a:solidFill>
              </a:rPr>
              <a:t> describe pod PODNAME’  </a:t>
            </a:r>
            <a:r>
              <a:rPr lang="en-US" sz="1400" dirty="0"/>
              <a:t>you can get the condition of a Pod</a:t>
            </a:r>
          </a:p>
          <a:p>
            <a:pPr marL="285750" indent="-285750">
              <a:lnSpc>
                <a:spcPct val="90000"/>
              </a:lnSpc>
              <a:spcBef>
                <a:spcPts val="750"/>
              </a:spcBef>
              <a:buFont typeface="Wingdings" panose="05000000000000000000" pitchFamily="2" charset="2"/>
              <a:buChar char="Ø"/>
            </a:pPr>
            <a:r>
              <a:rPr lang="en-US" sz="1400" dirty="0"/>
              <a:t>These are the possible types:</a:t>
            </a:r>
          </a:p>
          <a:p>
            <a:pPr marL="628650" lvl="1" indent="-285750">
              <a:lnSpc>
                <a:spcPct val="90000"/>
              </a:lnSpc>
              <a:spcBef>
                <a:spcPts val="750"/>
              </a:spcBef>
              <a:buFont typeface="Wingdings" panose="05000000000000000000" pitchFamily="2" charset="2"/>
              <a:buChar char="v"/>
            </a:pPr>
            <a:r>
              <a:rPr lang="en-US" sz="1400" b="1" dirty="0" err="1"/>
              <a:t>PodScheduled</a:t>
            </a:r>
            <a:r>
              <a:rPr lang="en-US" sz="1400" dirty="0"/>
              <a:t>: the Pod has been scheduled to a node</a:t>
            </a:r>
          </a:p>
          <a:p>
            <a:pPr marL="628650" lvl="1" indent="-285750">
              <a:lnSpc>
                <a:spcPct val="90000"/>
              </a:lnSpc>
              <a:spcBef>
                <a:spcPts val="750"/>
              </a:spcBef>
              <a:buFont typeface="Wingdings" panose="05000000000000000000" pitchFamily="2" charset="2"/>
              <a:buChar char="v"/>
            </a:pPr>
            <a:r>
              <a:rPr lang="en-US" sz="1400" b="1" dirty="0"/>
              <a:t>Ready</a:t>
            </a:r>
            <a:r>
              <a:rPr lang="en-US" sz="1400" dirty="0"/>
              <a:t>: the Pod is able to serve requests and  will be added to the load balancing pools of all matching Services</a:t>
            </a:r>
          </a:p>
          <a:p>
            <a:pPr marL="628650" lvl="1" indent="-285750">
              <a:lnSpc>
                <a:spcPct val="90000"/>
              </a:lnSpc>
              <a:spcBef>
                <a:spcPts val="750"/>
              </a:spcBef>
              <a:buFont typeface="Wingdings" panose="05000000000000000000" pitchFamily="2" charset="2"/>
              <a:buChar char="v"/>
            </a:pPr>
            <a:r>
              <a:rPr lang="en-US" sz="1400" b="1" dirty="0"/>
              <a:t>Initialized</a:t>
            </a:r>
            <a:r>
              <a:rPr lang="en-US" sz="1400" dirty="0"/>
              <a:t>: all </a:t>
            </a:r>
            <a:r>
              <a:rPr lang="en-US" sz="1400" dirty="0" err="1"/>
              <a:t>init</a:t>
            </a:r>
            <a:r>
              <a:rPr lang="en-US" sz="1400" dirty="0"/>
              <a:t> containers have started successfully</a:t>
            </a:r>
          </a:p>
          <a:p>
            <a:pPr marL="628650" lvl="1" indent="-285750">
              <a:lnSpc>
                <a:spcPct val="90000"/>
              </a:lnSpc>
              <a:spcBef>
                <a:spcPts val="750"/>
              </a:spcBef>
              <a:buFont typeface="Wingdings" panose="05000000000000000000" pitchFamily="2" charset="2"/>
              <a:buChar char="v"/>
            </a:pPr>
            <a:r>
              <a:rPr lang="en-US" sz="1400" b="1" dirty="0" err="1"/>
              <a:t>Unschedulable</a:t>
            </a:r>
            <a:r>
              <a:rPr lang="en-US" sz="1400" dirty="0"/>
              <a:t>: the scheduler cannot schedule the Pod right now, for example due to lacking of resources or other constraints</a:t>
            </a:r>
          </a:p>
          <a:p>
            <a:pPr marL="628650" lvl="1" indent="-285750">
              <a:lnSpc>
                <a:spcPct val="90000"/>
              </a:lnSpc>
              <a:spcBef>
                <a:spcPts val="750"/>
              </a:spcBef>
              <a:buFont typeface="Wingdings" panose="05000000000000000000" pitchFamily="2" charset="2"/>
              <a:buChar char="v"/>
            </a:pPr>
            <a:r>
              <a:rPr lang="en-US" sz="1400" b="1" dirty="0" err="1"/>
              <a:t>ContainersReady</a:t>
            </a:r>
            <a:r>
              <a:rPr lang="en-US" sz="1400" dirty="0"/>
              <a:t>: all containers in the Pod are ready</a:t>
            </a:r>
          </a:p>
          <a:p>
            <a:pPr marL="257175" indent="-257175">
              <a:buFont typeface="Wingdings" panose="05000000000000000000" pitchFamily="2" charset="2"/>
              <a:buChar char="ü"/>
            </a:pPr>
            <a:endParaRPr lang="en-US" dirty="0"/>
          </a:p>
        </p:txBody>
      </p:sp>
    </p:spTree>
    <p:extLst>
      <p:ext uri="{BB962C8B-B14F-4D97-AF65-F5344CB8AC3E}">
        <p14:creationId xmlns:p14="http://schemas.microsoft.com/office/powerpoint/2010/main" val="25127906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31006" y="72020"/>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b="1" dirty="0"/>
          </a:p>
        </p:txBody>
      </p:sp>
      <p:sp>
        <p:nvSpPr>
          <p:cNvPr id="42" name="Content Placeholder 2"/>
          <p:cNvSpPr txBox="1">
            <a:spLocks/>
          </p:cNvSpPr>
          <p:nvPr/>
        </p:nvSpPr>
        <p:spPr>
          <a:xfrm>
            <a:off x="126724" y="529258"/>
            <a:ext cx="8712484" cy="461424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800" dirty="0"/>
          </a:p>
        </p:txBody>
      </p:sp>
      <p:sp>
        <p:nvSpPr>
          <p:cNvPr id="33" name="Title 1"/>
          <p:cNvSpPr txBox="1">
            <a:spLocks/>
          </p:cNvSpPr>
          <p:nvPr/>
        </p:nvSpPr>
        <p:spPr>
          <a:xfrm>
            <a:off x="0" y="156623"/>
            <a:ext cx="8570851" cy="57398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b="1" dirty="0">
                <a:solidFill>
                  <a:srgbClr val="0070C0"/>
                </a:solidFill>
              </a:rPr>
              <a:t>Container States</a:t>
            </a:r>
          </a:p>
          <a:p>
            <a:endParaRPr lang="en-US" sz="2400" b="1" dirty="0"/>
          </a:p>
        </p:txBody>
      </p:sp>
      <p:sp>
        <p:nvSpPr>
          <p:cNvPr id="6" name="Rectangle 5"/>
          <p:cNvSpPr/>
          <p:nvPr/>
        </p:nvSpPr>
        <p:spPr>
          <a:xfrm>
            <a:off x="126724" y="722078"/>
            <a:ext cx="8863220" cy="2156488"/>
          </a:xfrm>
          <a:prstGeom prst="rect">
            <a:avLst/>
          </a:prstGeom>
        </p:spPr>
        <p:txBody>
          <a:bodyPr wrap="square">
            <a:spAutoFit/>
          </a:bodyPr>
          <a:lstStyle/>
          <a:p>
            <a:pPr marL="285750" indent="-285750">
              <a:lnSpc>
                <a:spcPct val="90000"/>
              </a:lnSpc>
              <a:spcBef>
                <a:spcPts val="750"/>
              </a:spcBef>
              <a:buFont typeface="Wingdings" panose="05000000000000000000" pitchFamily="2" charset="2"/>
              <a:buChar char="Ø"/>
            </a:pPr>
            <a:r>
              <a:rPr lang="en-US" sz="1400" dirty="0"/>
              <a:t>Once Pod is assigned to a node by scheduler, </a:t>
            </a:r>
            <a:r>
              <a:rPr lang="en-US" sz="1400" dirty="0" err="1"/>
              <a:t>kubelet</a:t>
            </a:r>
            <a:r>
              <a:rPr lang="en-US" sz="1400" dirty="0"/>
              <a:t> starts creating containers using container runtime</a:t>
            </a:r>
          </a:p>
          <a:p>
            <a:pPr marL="285750" indent="-285750">
              <a:lnSpc>
                <a:spcPct val="90000"/>
              </a:lnSpc>
              <a:spcBef>
                <a:spcPts val="750"/>
              </a:spcBef>
              <a:buFont typeface="Wingdings" panose="05000000000000000000" pitchFamily="2" charset="2"/>
              <a:buChar char="Ø"/>
            </a:pPr>
            <a:r>
              <a:rPr lang="en-US" sz="1400" dirty="0"/>
              <a:t>Using </a:t>
            </a:r>
            <a:r>
              <a:rPr lang="en-US" sz="1400" b="1" dirty="0">
                <a:solidFill>
                  <a:srgbClr val="00B050"/>
                </a:solidFill>
              </a:rPr>
              <a:t>‘</a:t>
            </a:r>
            <a:r>
              <a:rPr lang="en-US" sz="1400" b="1" dirty="0" err="1">
                <a:solidFill>
                  <a:srgbClr val="00B050"/>
                </a:solidFill>
              </a:rPr>
              <a:t>kubectl</a:t>
            </a:r>
            <a:r>
              <a:rPr lang="en-US" sz="1400" b="1" dirty="0">
                <a:solidFill>
                  <a:srgbClr val="00B050"/>
                </a:solidFill>
              </a:rPr>
              <a:t> get pod PODNAME –o </a:t>
            </a:r>
            <a:r>
              <a:rPr lang="en-US" sz="1400" b="1" dirty="0" err="1">
                <a:solidFill>
                  <a:srgbClr val="00B050"/>
                </a:solidFill>
              </a:rPr>
              <a:t>yaml</a:t>
            </a:r>
            <a:r>
              <a:rPr lang="en-US" sz="1400" b="1" dirty="0">
                <a:solidFill>
                  <a:srgbClr val="00B050"/>
                </a:solidFill>
              </a:rPr>
              <a:t>’ </a:t>
            </a:r>
            <a:r>
              <a:rPr lang="en-US" sz="1400" dirty="0"/>
              <a:t>state is displayed for each container within that Pod</a:t>
            </a:r>
          </a:p>
          <a:p>
            <a:pPr marL="285750" indent="-285750">
              <a:lnSpc>
                <a:spcPct val="90000"/>
              </a:lnSpc>
              <a:spcBef>
                <a:spcPts val="750"/>
              </a:spcBef>
              <a:buFont typeface="Wingdings" panose="05000000000000000000" pitchFamily="2" charset="2"/>
              <a:buChar char="Ø"/>
            </a:pPr>
            <a:r>
              <a:rPr lang="en-US" sz="1400" dirty="0"/>
              <a:t>There are three possible states of containers:</a:t>
            </a:r>
          </a:p>
          <a:p>
            <a:pPr marL="628650" lvl="1" indent="-285750">
              <a:lnSpc>
                <a:spcPct val="90000"/>
              </a:lnSpc>
              <a:spcBef>
                <a:spcPts val="750"/>
              </a:spcBef>
              <a:buFont typeface="Wingdings" panose="05000000000000000000" pitchFamily="2" charset="2"/>
              <a:buChar char="v"/>
            </a:pPr>
            <a:r>
              <a:rPr lang="en-US" sz="1400" b="1" dirty="0"/>
              <a:t>Waiting</a:t>
            </a:r>
            <a:r>
              <a:rPr lang="en-US" sz="1400" dirty="0"/>
              <a:t>: A container in Waiting state still indicates that its pulling images, applying Secrets, </a:t>
            </a:r>
            <a:r>
              <a:rPr lang="en-US" sz="1400" dirty="0" err="1"/>
              <a:t>etc</a:t>
            </a:r>
            <a:endParaRPr lang="en-US" sz="1400" dirty="0"/>
          </a:p>
          <a:p>
            <a:pPr marL="628650" lvl="1" indent="-285750">
              <a:lnSpc>
                <a:spcPct val="90000"/>
              </a:lnSpc>
              <a:spcBef>
                <a:spcPts val="750"/>
              </a:spcBef>
              <a:buFont typeface="Wingdings" panose="05000000000000000000" pitchFamily="2" charset="2"/>
              <a:buChar char="v"/>
            </a:pPr>
            <a:r>
              <a:rPr lang="en-US" sz="1400" b="1" dirty="0"/>
              <a:t>Running</a:t>
            </a:r>
            <a:r>
              <a:rPr lang="en-US" sz="1400" dirty="0"/>
              <a:t>: Indicates that the container is executing without issues. Once a container enters into Running</a:t>
            </a:r>
          </a:p>
          <a:p>
            <a:pPr marL="628650" lvl="1" indent="-285750">
              <a:lnSpc>
                <a:spcPct val="90000"/>
              </a:lnSpc>
              <a:spcBef>
                <a:spcPts val="750"/>
              </a:spcBef>
              <a:buFont typeface="Wingdings" panose="05000000000000000000" pitchFamily="2" charset="2"/>
              <a:buChar char="v"/>
            </a:pPr>
            <a:r>
              <a:rPr lang="en-US" sz="1400" b="1" dirty="0"/>
              <a:t>Terminated</a:t>
            </a:r>
            <a:r>
              <a:rPr lang="en-US" sz="1400" dirty="0"/>
              <a:t>: Indicates that the container completed its execution and has stopped </a:t>
            </a:r>
            <a:r>
              <a:rPr lang="en-US" sz="1400" dirty="0" err="1"/>
              <a:t>running.A</a:t>
            </a:r>
            <a:r>
              <a:rPr lang="en-US" sz="1400" dirty="0"/>
              <a:t> container enters into this when it has successfully completed execution or when it has failed for some reason</a:t>
            </a:r>
          </a:p>
        </p:txBody>
      </p:sp>
    </p:spTree>
    <p:extLst>
      <p:ext uri="{BB962C8B-B14F-4D97-AF65-F5344CB8AC3E}">
        <p14:creationId xmlns:p14="http://schemas.microsoft.com/office/powerpoint/2010/main" val="30485978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62F19E-FE62-433A-83DA-C853A2F90316}"/>
              </a:ext>
            </a:extLst>
          </p:cNvPr>
          <p:cNvSpPr>
            <a:spLocks noGrp="1"/>
          </p:cNvSpPr>
          <p:nvPr>
            <p:ph type="sldNum" sz="quarter" idx="11"/>
          </p:nvPr>
        </p:nvSpPr>
        <p:spPr/>
        <p:txBody>
          <a:bodyPr/>
          <a:lstStyle/>
          <a:p>
            <a:fld id="{C60C2248-B95D-984B-A0F4-42B9A4652AA7}" type="slidenum">
              <a:rPr lang="en-US" smtClean="0"/>
              <a:pPr/>
              <a:t>107</a:t>
            </a:fld>
            <a:endParaRPr lang="en-US" dirty="0"/>
          </a:p>
        </p:txBody>
      </p:sp>
      <p:pic>
        <p:nvPicPr>
          <p:cNvPr id="5" name="Picture 4">
            <a:extLst>
              <a:ext uri="{FF2B5EF4-FFF2-40B4-BE49-F238E27FC236}">
                <a16:creationId xmlns:a16="http://schemas.microsoft.com/office/drawing/2014/main" id="{1405E600-CAA3-4199-BCAC-160D038DCE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1084" y="548538"/>
            <a:ext cx="5081832" cy="4046423"/>
          </a:xfrm>
          <a:prstGeom prst="rect">
            <a:avLst/>
          </a:prstGeom>
        </p:spPr>
      </p:pic>
      <p:sp>
        <p:nvSpPr>
          <p:cNvPr id="6" name="TextBox 5">
            <a:extLst>
              <a:ext uri="{FF2B5EF4-FFF2-40B4-BE49-F238E27FC236}">
                <a16:creationId xmlns:a16="http://schemas.microsoft.com/office/drawing/2014/main" id="{D0A4596E-ADF9-411D-80CC-14EF2A700500}"/>
              </a:ext>
            </a:extLst>
          </p:cNvPr>
          <p:cNvSpPr txBox="1"/>
          <p:nvPr/>
        </p:nvSpPr>
        <p:spPr>
          <a:xfrm>
            <a:off x="7321500" y="4435499"/>
            <a:ext cx="1200839" cy="318924"/>
          </a:xfrm>
          <a:prstGeom prst="rect">
            <a:avLst/>
          </a:prstGeom>
          <a:noFill/>
        </p:spPr>
        <p:txBody>
          <a:bodyPr wrap="square" lIns="36000" tIns="36000" rIns="36000" bIns="36000" rtlCol="0">
            <a:spAutoFit/>
          </a:bodyPr>
          <a:lstStyle/>
          <a:p>
            <a:r>
              <a:rPr lang="en-US" sz="1600" dirty="0">
                <a:solidFill>
                  <a:schemeClr val="bg1"/>
                </a:solidFill>
              </a:rPr>
              <a:t>Thank you </a:t>
            </a:r>
          </a:p>
        </p:txBody>
      </p:sp>
    </p:spTree>
    <p:extLst>
      <p:ext uri="{BB962C8B-B14F-4D97-AF65-F5344CB8AC3E}">
        <p14:creationId xmlns:p14="http://schemas.microsoft.com/office/powerpoint/2010/main" val="30041083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232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C2D3-B105-4877-BCBF-475ADA321B8B}"/>
              </a:ext>
            </a:extLst>
          </p:cNvPr>
          <p:cNvSpPr>
            <a:spLocks noGrp="1"/>
          </p:cNvSpPr>
          <p:nvPr>
            <p:ph type="title"/>
          </p:nvPr>
        </p:nvSpPr>
        <p:spPr>
          <a:xfrm>
            <a:off x="382588" y="383309"/>
            <a:ext cx="8361170" cy="274613"/>
          </a:xfrm>
        </p:spPr>
        <p:txBody>
          <a:bodyPr>
            <a:normAutofit fontScale="90000"/>
          </a:bodyPr>
          <a:lstStyle/>
          <a:p>
            <a:r>
              <a:rPr lang="en-IN" dirty="0">
                <a:solidFill>
                  <a:srgbClr val="0070C0"/>
                </a:solidFill>
              </a:rPr>
              <a:t>Architecture</a:t>
            </a:r>
            <a:br>
              <a:rPr lang="en-IN" dirty="0">
                <a:solidFill>
                  <a:srgbClr val="0070C0"/>
                </a:solidFill>
              </a:rPr>
            </a:br>
            <a:br>
              <a:rPr lang="en-IN" dirty="0">
                <a:solidFill>
                  <a:srgbClr val="0070C0"/>
                </a:solidFill>
              </a:rPr>
            </a:br>
            <a:endParaRPr lang="en-IN" dirty="0">
              <a:solidFill>
                <a:srgbClr val="0070C0"/>
              </a:solidFill>
            </a:endParaRPr>
          </a:p>
        </p:txBody>
      </p:sp>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11</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346782" y="856992"/>
            <a:ext cx="8353233" cy="3804218"/>
          </a:xfrm>
        </p:spPr>
        <p:txBody>
          <a:bodyPr>
            <a:normAutofit fontScale="92500" lnSpcReduction="20000"/>
          </a:bodyPr>
          <a:lstStyle/>
          <a:p>
            <a:pPr marL="180975" lvl="1" indent="0">
              <a:buNone/>
            </a:pPr>
            <a:r>
              <a:rPr lang="en-US" sz="2000" b="1" dirty="0">
                <a:solidFill>
                  <a:srgbClr val="0070C0"/>
                </a:solidFill>
                <a:latin typeface="+mj-lt"/>
                <a:ea typeface="+mj-ea"/>
                <a:cs typeface="+mj-cs"/>
              </a:rPr>
              <a:t>Worker/Slave node</a:t>
            </a:r>
          </a:p>
          <a:p>
            <a:pPr lvl="1">
              <a:buFont typeface="Wingdings" panose="05000000000000000000" pitchFamily="2" charset="2"/>
              <a:buChar char="Ø"/>
            </a:pPr>
            <a:r>
              <a:rPr lang="en-US" dirty="0"/>
              <a:t>The Worker node in a Kubernetes is also known as </a:t>
            </a:r>
            <a:r>
              <a:rPr lang="en-US" b="1" dirty="0"/>
              <a:t>minions</a:t>
            </a:r>
            <a:r>
              <a:rPr lang="en-US" dirty="0"/>
              <a:t>. </a:t>
            </a:r>
          </a:p>
          <a:p>
            <a:pPr lvl="1">
              <a:buFont typeface="Wingdings" panose="05000000000000000000" pitchFamily="2" charset="2"/>
              <a:buChar char="Ø"/>
            </a:pPr>
            <a:r>
              <a:rPr lang="en-US" dirty="0"/>
              <a:t>A worker node is a physical machine that executes the applications using pods. It contains all the essential services which allow a user to assign the resources to the scheduled containers.</a:t>
            </a:r>
          </a:p>
          <a:p>
            <a:pPr marL="180975" lvl="1" indent="0">
              <a:buNone/>
            </a:pPr>
            <a:r>
              <a:rPr lang="en-US" dirty="0"/>
              <a:t>Following are the different components which are presents in the Worker or slave node:</a:t>
            </a:r>
            <a:endParaRPr lang="en-IN" dirty="0"/>
          </a:p>
          <a:p>
            <a:pPr marL="180975" lvl="1" indent="0">
              <a:lnSpc>
                <a:spcPct val="110000"/>
              </a:lnSpc>
              <a:buNone/>
            </a:pPr>
            <a:r>
              <a:rPr lang="en-IN" sz="2000" b="1" dirty="0">
                <a:solidFill>
                  <a:srgbClr val="0070C0"/>
                </a:solidFill>
                <a:latin typeface="+mj-lt"/>
                <a:ea typeface="+mj-ea"/>
                <a:cs typeface="+mj-cs"/>
              </a:rPr>
              <a:t>Kubelet</a:t>
            </a:r>
          </a:p>
          <a:p>
            <a:pPr lvl="1">
              <a:buFont typeface="Wingdings" panose="05000000000000000000" pitchFamily="2" charset="2"/>
              <a:buChar char="Ø"/>
            </a:pPr>
            <a:r>
              <a:rPr lang="en-IN" dirty="0"/>
              <a:t> This component is an agent service that executes on each worker node in a cluster. </a:t>
            </a:r>
          </a:p>
          <a:p>
            <a:pPr lvl="1">
              <a:buFont typeface="Wingdings" panose="05000000000000000000" pitchFamily="2" charset="2"/>
              <a:buChar char="Ø"/>
            </a:pPr>
            <a:r>
              <a:rPr lang="en-IN" dirty="0"/>
              <a:t> It ensures that the pods and their containers are running smoothly. </a:t>
            </a:r>
          </a:p>
          <a:p>
            <a:pPr lvl="1">
              <a:buFont typeface="Wingdings" panose="05000000000000000000" pitchFamily="2" charset="2"/>
              <a:buChar char="Ø"/>
            </a:pPr>
            <a:r>
              <a:rPr lang="en-IN" dirty="0"/>
              <a:t> Every kubelet in each worker node communicates with the master node. It also starts, stops, and maintains the containers which  are organized into pods directly by the master node.</a:t>
            </a:r>
          </a:p>
          <a:p>
            <a:pPr marL="180975" lvl="1" indent="0">
              <a:lnSpc>
                <a:spcPct val="110000"/>
              </a:lnSpc>
              <a:buNone/>
            </a:pPr>
            <a:r>
              <a:rPr lang="en-IN" sz="2100" b="1" dirty="0" err="1">
                <a:solidFill>
                  <a:srgbClr val="0070C0"/>
                </a:solidFill>
                <a:latin typeface="+mj-lt"/>
                <a:ea typeface="+mj-ea"/>
                <a:cs typeface="+mj-cs"/>
              </a:rPr>
              <a:t>Kube</a:t>
            </a:r>
            <a:r>
              <a:rPr lang="en-IN" sz="2100" b="1" dirty="0">
                <a:solidFill>
                  <a:srgbClr val="0070C0"/>
                </a:solidFill>
                <a:latin typeface="+mj-lt"/>
                <a:ea typeface="+mj-ea"/>
                <a:cs typeface="+mj-cs"/>
              </a:rPr>
              <a:t>-proxy</a:t>
            </a:r>
          </a:p>
          <a:p>
            <a:pPr lvl="1">
              <a:buFont typeface="Wingdings" panose="05000000000000000000" pitchFamily="2" charset="2"/>
              <a:buChar char="Ø"/>
            </a:pPr>
            <a:r>
              <a:rPr lang="en-IN" dirty="0"/>
              <a:t>It is a proxy service of Kubernetes, which is executed simply on each worker node in the cluster.</a:t>
            </a:r>
          </a:p>
          <a:p>
            <a:pPr lvl="1">
              <a:buFont typeface="Wingdings" panose="05000000000000000000" pitchFamily="2" charset="2"/>
              <a:buChar char="Ø"/>
            </a:pPr>
            <a:r>
              <a:rPr lang="en-IN" dirty="0"/>
              <a:t>The main aim of this component is request forwarding. </a:t>
            </a:r>
          </a:p>
          <a:p>
            <a:pPr lvl="1">
              <a:buFont typeface="Wingdings" panose="05000000000000000000" pitchFamily="2" charset="2"/>
              <a:buChar char="Ø"/>
            </a:pPr>
            <a:r>
              <a:rPr lang="en-IN" dirty="0"/>
              <a:t>Each node interacts with the Kubernetes services through </a:t>
            </a:r>
            <a:r>
              <a:rPr lang="en-IN" b="1" dirty="0"/>
              <a:t>Kube-proxy</a:t>
            </a:r>
          </a:p>
          <a:p>
            <a:pPr marL="180975" lvl="1" indent="0">
              <a:lnSpc>
                <a:spcPct val="110000"/>
              </a:lnSpc>
              <a:buNone/>
            </a:pPr>
            <a:r>
              <a:rPr lang="en-IN" sz="2100" b="1" dirty="0">
                <a:solidFill>
                  <a:srgbClr val="0070C0"/>
                </a:solidFill>
                <a:latin typeface="+mj-lt"/>
                <a:ea typeface="+mj-ea"/>
                <a:cs typeface="+mj-cs"/>
              </a:rPr>
              <a:t>Pods</a:t>
            </a:r>
          </a:p>
          <a:p>
            <a:pPr lvl="1">
              <a:buFont typeface="Wingdings" panose="05000000000000000000" pitchFamily="2" charset="2"/>
              <a:buChar char="Ø"/>
            </a:pPr>
            <a:r>
              <a:rPr lang="en-IN" dirty="0"/>
              <a:t>A Prod represents set of running containers on node</a:t>
            </a:r>
          </a:p>
        </p:txBody>
      </p:sp>
    </p:spTree>
    <p:extLst>
      <p:ext uri="{BB962C8B-B14F-4D97-AF65-F5344CB8AC3E}">
        <p14:creationId xmlns:p14="http://schemas.microsoft.com/office/powerpoint/2010/main" val="341512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8FCEC4-9E8B-4C88-912F-0D1720967C4E}"/>
              </a:ext>
            </a:extLst>
          </p:cNvPr>
          <p:cNvPicPr>
            <a:picLocks noChangeAspect="1"/>
          </p:cNvPicPr>
          <p:nvPr/>
        </p:nvPicPr>
        <p:blipFill>
          <a:blip r:embed="rId2"/>
          <a:stretch>
            <a:fillRect/>
          </a:stretch>
        </p:blipFill>
        <p:spPr>
          <a:xfrm>
            <a:off x="141971" y="90366"/>
            <a:ext cx="8758961" cy="463867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319" y="227013"/>
            <a:ext cx="2857500" cy="2857500"/>
          </a:xfrm>
          <a:prstGeom prst="rect">
            <a:avLst/>
          </a:prstGeom>
        </p:spPr>
      </p:pic>
      <p:sp>
        <p:nvSpPr>
          <p:cNvPr id="8" name="Rectangle 7"/>
          <p:cNvSpPr/>
          <p:nvPr/>
        </p:nvSpPr>
        <p:spPr>
          <a:xfrm>
            <a:off x="519319" y="3341468"/>
            <a:ext cx="4373254" cy="646331"/>
          </a:xfrm>
          <a:prstGeom prst="rect">
            <a:avLst/>
          </a:prstGeom>
        </p:spPr>
        <p:txBody>
          <a:bodyPr wrap="square">
            <a:spAutoFit/>
          </a:bodyPr>
          <a:lstStyle/>
          <a:p>
            <a:r>
              <a:rPr lang="en-US" sz="3600" b="1" dirty="0">
                <a:solidFill>
                  <a:schemeClr val="bg1"/>
                </a:solidFill>
              </a:rPr>
              <a:t>Kubernetes Nodes</a:t>
            </a:r>
          </a:p>
        </p:txBody>
      </p:sp>
    </p:spTree>
    <p:extLst>
      <p:ext uri="{BB962C8B-B14F-4D97-AF65-F5344CB8AC3E}">
        <p14:creationId xmlns:p14="http://schemas.microsoft.com/office/powerpoint/2010/main" val="36920077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8756" y="188767"/>
            <a:ext cx="4104073" cy="2366391"/>
          </a:xfrm>
          <a:prstGeom prst="rect">
            <a:avLst/>
          </a:prstGeom>
        </p:spPr>
      </p:pic>
      <p:sp>
        <p:nvSpPr>
          <p:cNvPr id="3" name="Title 1"/>
          <p:cNvSpPr txBox="1">
            <a:spLocks/>
          </p:cNvSpPr>
          <p:nvPr/>
        </p:nvSpPr>
        <p:spPr>
          <a:xfrm>
            <a:off x="188640" y="188767"/>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300" b="1" dirty="0">
                <a:solidFill>
                  <a:srgbClr val="0070C0"/>
                </a:solidFill>
              </a:rPr>
              <a:t>Kubernetes Nodes(Minions)</a:t>
            </a: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2604" y="820380"/>
            <a:ext cx="741107" cy="741107"/>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07742" y="820380"/>
            <a:ext cx="831126" cy="699601"/>
          </a:xfrm>
          <a:prstGeom prst="rect">
            <a:avLst/>
          </a:prstGeo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37559" y="769141"/>
            <a:ext cx="838246" cy="843585"/>
          </a:xfrm>
          <a:prstGeom prst="rect">
            <a:avLst/>
          </a:prstGeom>
        </p:spPr>
      </p:pic>
      <p:sp>
        <p:nvSpPr>
          <p:cNvPr id="10" name="TextBox 9"/>
          <p:cNvSpPr txBox="1"/>
          <p:nvPr/>
        </p:nvSpPr>
        <p:spPr>
          <a:xfrm>
            <a:off x="5342604" y="1561486"/>
            <a:ext cx="917876" cy="300082"/>
          </a:xfrm>
          <a:prstGeom prst="rect">
            <a:avLst/>
          </a:prstGeom>
          <a:noFill/>
        </p:spPr>
        <p:txBody>
          <a:bodyPr wrap="square" rtlCol="0">
            <a:spAutoFit/>
          </a:bodyPr>
          <a:lstStyle/>
          <a:p>
            <a:r>
              <a:rPr lang="en-US" sz="1350" b="1" dirty="0" err="1">
                <a:solidFill>
                  <a:schemeClr val="bg1"/>
                </a:solidFill>
                <a:latin typeface="Arial Black" panose="020B0A04020102020204" pitchFamily="34" charset="0"/>
              </a:rPr>
              <a:t>Kubelet</a:t>
            </a:r>
            <a:endParaRPr lang="en-US" sz="1350" b="1" dirty="0">
              <a:solidFill>
                <a:schemeClr val="bg1"/>
              </a:solidFill>
              <a:latin typeface="Arial Black" panose="020B0A04020102020204" pitchFamily="34" charset="0"/>
            </a:endParaRPr>
          </a:p>
        </p:txBody>
      </p:sp>
      <p:sp>
        <p:nvSpPr>
          <p:cNvPr id="11" name="TextBox 10"/>
          <p:cNvSpPr txBox="1"/>
          <p:nvPr/>
        </p:nvSpPr>
        <p:spPr>
          <a:xfrm>
            <a:off x="6623973" y="1561486"/>
            <a:ext cx="751832" cy="300082"/>
          </a:xfrm>
          <a:prstGeom prst="rect">
            <a:avLst/>
          </a:prstGeom>
          <a:noFill/>
        </p:spPr>
        <p:txBody>
          <a:bodyPr wrap="square" rtlCol="0">
            <a:spAutoFit/>
          </a:bodyPr>
          <a:lstStyle/>
          <a:p>
            <a:r>
              <a:rPr lang="en-US" sz="1350" b="1" dirty="0">
                <a:solidFill>
                  <a:schemeClr val="bg1"/>
                </a:solidFill>
                <a:latin typeface="Arial Black" panose="020B0A04020102020204" pitchFamily="34" charset="0"/>
              </a:rPr>
              <a:t>Proxy</a:t>
            </a:r>
          </a:p>
        </p:txBody>
      </p:sp>
      <p:sp>
        <p:nvSpPr>
          <p:cNvPr id="12" name="TextBox 11"/>
          <p:cNvSpPr txBox="1"/>
          <p:nvPr/>
        </p:nvSpPr>
        <p:spPr>
          <a:xfrm>
            <a:off x="7754555" y="1519981"/>
            <a:ext cx="917876" cy="300082"/>
          </a:xfrm>
          <a:prstGeom prst="rect">
            <a:avLst/>
          </a:prstGeom>
          <a:noFill/>
        </p:spPr>
        <p:txBody>
          <a:bodyPr wrap="square" rtlCol="0">
            <a:spAutoFit/>
          </a:bodyPr>
          <a:lstStyle/>
          <a:p>
            <a:r>
              <a:rPr lang="en-US" sz="1350" b="1" dirty="0">
                <a:solidFill>
                  <a:schemeClr val="bg1"/>
                </a:solidFill>
                <a:latin typeface="Arial Black" panose="020B0A04020102020204" pitchFamily="34" charset="0"/>
              </a:rPr>
              <a:t>Engine</a:t>
            </a:r>
          </a:p>
        </p:txBody>
      </p:sp>
      <p:sp>
        <p:nvSpPr>
          <p:cNvPr id="13" name="Content Placeholder 2"/>
          <p:cNvSpPr txBox="1">
            <a:spLocks/>
          </p:cNvSpPr>
          <p:nvPr/>
        </p:nvSpPr>
        <p:spPr>
          <a:xfrm>
            <a:off x="188640" y="739293"/>
            <a:ext cx="8955360" cy="42627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1400" dirty="0"/>
              <a:t>Nodes are the machines in which containers run</a:t>
            </a:r>
          </a:p>
          <a:p>
            <a:pPr>
              <a:buFont typeface="Wingdings" panose="05000000000000000000" pitchFamily="2" charset="2"/>
              <a:buChar char="Ø"/>
            </a:pPr>
            <a:r>
              <a:rPr lang="en-US" sz="1400" dirty="0"/>
              <a:t>Node consists of these components: </a:t>
            </a:r>
          </a:p>
          <a:p>
            <a:pPr lvl="2">
              <a:buFont typeface="Wingdings" panose="05000000000000000000" pitchFamily="2" charset="2"/>
              <a:buChar char="v"/>
            </a:pPr>
            <a:r>
              <a:rPr lang="en-US" sz="1400" dirty="0"/>
              <a:t> </a:t>
            </a:r>
            <a:r>
              <a:rPr lang="en-US" sz="1400" dirty="0" err="1"/>
              <a:t>kubelet</a:t>
            </a:r>
            <a:endParaRPr lang="en-US" sz="1400" dirty="0"/>
          </a:p>
          <a:p>
            <a:pPr lvl="2">
              <a:buFont typeface="Wingdings" panose="05000000000000000000" pitchFamily="2" charset="2"/>
              <a:buChar char="v"/>
            </a:pPr>
            <a:r>
              <a:rPr lang="en-US" sz="1400" dirty="0"/>
              <a:t> </a:t>
            </a:r>
            <a:r>
              <a:rPr lang="en-US" sz="1400" dirty="0" err="1"/>
              <a:t>kube</a:t>
            </a:r>
            <a:r>
              <a:rPr lang="en-US" sz="1400" dirty="0"/>
              <a:t>-proxy</a:t>
            </a:r>
          </a:p>
          <a:p>
            <a:pPr lvl="2">
              <a:buFont typeface="Wingdings" panose="05000000000000000000" pitchFamily="2" charset="2"/>
              <a:buChar char="v"/>
            </a:pPr>
            <a:r>
              <a:rPr lang="en-US" sz="1400" dirty="0"/>
              <a:t> Container engine</a:t>
            </a:r>
          </a:p>
          <a:p>
            <a:pPr lvl="2">
              <a:buFont typeface="Wingdings" panose="05000000000000000000" pitchFamily="2" charset="2"/>
              <a:buChar char="v"/>
            </a:pPr>
            <a:endParaRPr lang="en-US" sz="1400" dirty="0"/>
          </a:p>
          <a:p>
            <a:pPr>
              <a:buFont typeface="Wingdings" panose="05000000000000000000" pitchFamily="2" charset="2"/>
              <a:buChar char="Ø"/>
            </a:pPr>
            <a:r>
              <a:rPr lang="en-US" sz="1400" dirty="0"/>
              <a:t>These components, receive workloads to execute, and update the cluster on their status</a:t>
            </a:r>
          </a:p>
          <a:p>
            <a:pPr>
              <a:buFont typeface="Wingdings" panose="05000000000000000000" pitchFamily="2" charset="2"/>
              <a:buChar char="Ø"/>
            </a:pPr>
            <a:endParaRPr lang="en-US" sz="1400" dirty="0"/>
          </a:p>
          <a:p>
            <a:pPr>
              <a:buFont typeface="Wingdings" panose="05000000000000000000" pitchFamily="2" charset="2"/>
              <a:buChar char="Ø"/>
            </a:pPr>
            <a:endParaRPr lang="en-US" sz="1400" dirty="0"/>
          </a:p>
          <a:p>
            <a:pPr>
              <a:buFont typeface="Wingdings" panose="05000000000000000000" pitchFamily="2" charset="2"/>
              <a:buChar char="Ø"/>
            </a:pPr>
            <a:endParaRPr lang="en-US" sz="1400" dirty="0"/>
          </a:p>
          <a:p>
            <a:pPr>
              <a:buFont typeface="Wingdings" panose="05000000000000000000" pitchFamily="2" charset="2"/>
              <a:buChar char="Ø"/>
            </a:pPr>
            <a:endParaRPr lang="en-US" sz="1400" dirty="0"/>
          </a:p>
          <a:p>
            <a:endParaRPr lang="en-US" sz="1500" dirty="0"/>
          </a:p>
        </p:txBody>
      </p:sp>
      <p:sp>
        <p:nvSpPr>
          <p:cNvPr id="2" name="Rectangle 1"/>
          <p:cNvSpPr/>
          <p:nvPr/>
        </p:nvSpPr>
        <p:spPr>
          <a:xfrm>
            <a:off x="188640" y="2700242"/>
            <a:ext cx="8650568" cy="1354217"/>
          </a:xfrm>
          <a:prstGeom prst="rect">
            <a:avLst/>
          </a:prstGeom>
        </p:spPr>
        <p:txBody>
          <a:bodyPr wrap="square">
            <a:spAutoFit/>
          </a:bodyPr>
          <a:lstStyle/>
          <a:p>
            <a:pPr marL="285750" indent="-285750">
              <a:buFont typeface="Wingdings" panose="05000000000000000000" pitchFamily="2" charset="2"/>
              <a:buChar char="Ø"/>
            </a:pPr>
            <a:r>
              <a:rPr lang="en-US" sz="1400" dirty="0"/>
              <a:t>To run and manage a container's lifecycle, we need a container runtime on the worker node. Some examples of container runtimes are: </a:t>
            </a:r>
          </a:p>
          <a:p>
            <a:pPr marL="971550" lvl="2" indent="-285750">
              <a:buFont typeface="Wingdings" panose="05000000000000000000" pitchFamily="2" charset="2"/>
              <a:buChar char="v"/>
            </a:pPr>
            <a:r>
              <a:rPr lang="en-US" dirty="0" err="1">
                <a:hlinkClick r:id="rId6"/>
              </a:rPr>
              <a:t>containerd</a:t>
            </a:r>
            <a:endParaRPr lang="en-US" dirty="0"/>
          </a:p>
          <a:p>
            <a:pPr marL="971550" lvl="2" indent="-285750">
              <a:buFont typeface="Wingdings" panose="05000000000000000000" pitchFamily="2" charset="2"/>
              <a:buChar char="v"/>
            </a:pPr>
            <a:r>
              <a:rPr lang="en-US" dirty="0" err="1">
                <a:hlinkClick r:id="rId7"/>
              </a:rPr>
              <a:t>rkt</a:t>
            </a:r>
            <a:endParaRPr lang="en-US" dirty="0"/>
          </a:p>
          <a:p>
            <a:pPr marL="971550" lvl="2" indent="-285750">
              <a:buFont typeface="Wingdings" panose="05000000000000000000" pitchFamily="2" charset="2"/>
              <a:buChar char="v"/>
            </a:pPr>
            <a:r>
              <a:rPr lang="en-US" dirty="0" err="1">
                <a:hlinkClick r:id="rId8"/>
              </a:rPr>
              <a:t>lxd</a:t>
            </a:r>
            <a:r>
              <a:rPr lang="en-US" dirty="0"/>
              <a:t> </a:t>
            </a:r>
          </a:p>
        </p:txBody>
      </p:sp>
    </p:spTree>
    <p:extLst>
      <p:ext uri="{BB962C8B-B14F-4D97-AF65-F5344CB8AC3E}">
        <p14:creationId xmlns:p14="http://schemas.microsoft.com/office/powerpoint/2010/main" val="3453025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64129" y="210165"/>
            <a:ext cx="905182" cy="905182"/>
          </a:xfrm>
          <a:prstGeom prst="rect">
            <a:avLst/>
          </a:prstGeom>
        </p:spPr>
      </p:pic>
      <p:sp>
        <p:nvSpPr>
          <p:cNvPr id="4" name="Content Placeholder 2"/>
          <p:cNvSpPr txBox="1">
            <a:spLocks/>
          </p:cNvSpPr>
          <p:nvPr/>
        </p:nvSpPr>
        <p:spPr>
          <a:xfrm>
            <a:off x="188639" y="210165"/>
            <a:ext cx="7933011" cy="4791856"/>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300" b="1" dirty="0" err="1">
                <a:solidFill>
                  <a:srgbClr val="0070C0"/>
                </a:solidFill>
                <a:latin typeface="+mj-lt"/>
                <a:ea typeface="+mj-ea"/>
                <a:cs typeface="+mj-cs"/>
              </a:rPr>
              <a:t>kubelet</a:t>
            </a:r>
            <a:endParaRPr lang="en-US" sz="2300" b="1" dirty="0">
              <a:solidFill>
                <a:srgbClr val="0070C0"/>
              </a:solidFill>
              <a:latin typeface="+mj-lt"/>
              <a:ea typeface="+mj-ea"/>
              <a:cs typeface="+mj-cs"/>
            </a:endParaRPr>
          </a:p>
          <a:p>
            <a:pPr>
              <a:buFont typeface="Wingdings" panose="05000000000000000000" pitchFamily="2" charset="2"/>
              <a:buChar char="Ø"/>
            </a:pPr>
            <a:r>
              <a:rPr lang="en-US" sz="1400" dirty="0"/>
              <a:t>The main </a:t>
            </a:r>
            <a:r>
              <a:rPr lang="en-US" sz="1400" dirty="0" err="1"/>
              <a:t>kubernetes</a:t>
            </a:r>
            <a:r>
              <a:rPr lang="en-US" sz="1400" dirty="0"/>
              <a:t> agent </a:t>
            </a:r>
          </a:p>
          <a:p>
            <a:pPr>
              <a:buFont typeface="Wingdings" panose="05000000000000000000" pitchFamily="2" charset="2"/>
              <a:buChar char="Ø"/>
            </a:pPr>
            <a:r>
              <a:rPr lang="en-US" sz="1400" dirty="0"/>
              <a:t>Interacts with the API server on the Master</a:t>
            </a:r>
          </a:p>
          <a:p>
            <a:pPr>
              <a:buFont typeface="Wingdings" panose="05000000000000000000" pitchFamily="2" charset="2"/>
              <a:buChar char="Ø"/>
            </a:pPr>
            <a:r>
              <a:rPr lang="en-US" sz="1400" dirty="0"/>
              <a:t>Registers the Node with the cluster</a:t>
            </a:r>
          </a:p>
          <a:p>
            <a:pPr>
              <a:buFont typeface="Wingdings" panose="05000000000000000000" pitchFamily="2" charset="2"/>
              <a:buChar char="Ø"/>
            </a:pPr>
            <a:r>
              <a:rPr lang="en-US" sz="1400" dirty="0"/>
              <a:t>Make sure that containers are running in a Pod</a:t>
            </a:r>
          </a:p>
          <a:p>
            <a:pPr>
              <a:buFont typeface="Wingdings" panose="05000000000000000000" pitchFamily="2" charset="2"/>
              <a:buChar char="Ø"/>
            </a:pPr>
            <a:r>
              <a:rPr lang="en-US" sz="1400" dirty="0"/>
              <a:t>Updates the workloads that have been invoked by the scheduler:</a:t>
            </a:r>
          </a:p>
          <a:p>
            <a:pPr lvl="1">
              <a:buFont typeface="Wingdings" panose="05000000000000000000" pitchFamily="2" charset="2"/>
              <a:buChar char="v"/>
            </a:pPr>
            <a:r>
              <a:rPr lang="en-US" sz="1500" dirty="0"/>
              <a:t>Mount Volumes</a:t>
            </a:r>
          </a:p>
          <a:p>
            <a:pPr lvl="1">
              <a:buFont typeface="Wingdings" panose="05000000000000000000" pitchFamily="2" charset="2"/>
              <a:buChar char="v"/>
            </a:pPr>
            <a:r>
              <a:rPr lang="en-US" sz="1500" dirty="0"/>
              <a:t>Run containers</a:t>
            </a:r>
          </a:p>
          <a:p>
            <a:pPr lvl="1">
              <a:buFont typeface="Wingdings" panose="05000000000000000000" pitchFamily="2" charset="2"/>
              <a:buChar char="v"/>
            </a:pPr>
            <a:r>
              <a:rPr lang="en-US" sz="1500" dirty="0"/>
              <a:t>Report the status of the node </a:t>
            </a:r>
          </a:p>
          <a:p>
            <a:pPr lvl="1">
              <a:buFont typeface="Wingdings" panose="05000000000000000000" pitchFamily="2" charset="2"/>
              <a:buChar char="v"/>
            </a:pPr>
            <a:r>
              <a:rPr lang="en-US" sz="1500" dirty="0"/>
              <a:t>Run container liveness probe</a:t>
            </a:r>
            <a:endParaRPr lang="en-US" sz="1800" dirty="0"/>
          </a:p>
          <a:p>
            <a:pPr marL="0" indent="0">
              <a:buNone/>
            </a:pPr>
            <a:r>
              <a:rPr lang="en-US" sz="2300" b="1" dirty="0" err="1">
                <a:solidFill>
                  <a:srgbClr val="0070C0"/>
                </a:solidFill>
                <a:latin typeface="+mj-lt"/>
                <a:ea typeface="+mj-ea"/>
                <a:cs typeface="+mj-cs"/>
              </a:rPr>
              <a:t>Kube</a:t>
            </a:r>
            <a:r>
              <a:rPr lang="en-US" sz="2300" b="1" dirty="0">
                <a:solidFill>
                  <a:srgbClr val="0070C0"/>
                </a:solidFill>
                <a:latin typeface="+mj-lt"/>
                <a:ea typeface="+mj-ea"/>
                <a:cs typeface="+mj-cs"/>
              </a:rPr>
              <a:t>-proxy</a:t>
            </a:r>
          </a:p>
          <a:p>
            <a:pPr>
              <a:buFont typeface="Wingdings" panose="05000000000000000000" pitchFamily="2" charset="2"/>
              <a:buChar char="Ø"/>
            </a:pPr>
            <a:r>
              <a:rPr lang="en-US" sz="1400" dirty="0" err="1"/>
              <a:t>kube</a:t>
            </a:r>
            <a:r>
              <a:rPr lang="en-US" sz="1400" dirty="0"/>
              <a:t>-proxy is a network proxy that runs on each </a:t>
            </a:r>
            <a:r>
              <a:rPr lang="en-US" sz="1400" dirty="0">
                <a:hlinkClick r:id="rId3">
                  <a:extLst>
                    <a:ext uri="{A12FA001-AC4F-418D-AE19-62706E023703}">
                      <ahyp:hlinkClr xmlns:ahyp="http://schemas.microsoft.com/office/drawing/2018/hyperlinkcolor" val="tx"/>
                    </a:ext>
                  </a:extLst>
                </a:hlinkClick>
              </a:rPr>
              <a:t>node</a:t>
            </a:r>
            <a:r>
              <a:rPr lang="en-US" sz="1400" dirty="0"/>
              <a:t> in your cluster, implementing part of the Kubernetes </a:t>
            </a:r>
            <a:r>
              <a:rPr lang="en-US" sz="1400" dirty="0">
                <a:hlinkClick r:id="rId4">
                  <a:extLst>
                    <a:ext uri="{A12FA001-AC4F-418D-AE19-62706E023703}">
                      <ahyp:hlinkClr xmlns:ahyp="http://schemas.microsoft.com/office/drawing/2018/hyperlinkcolor" val="tx"/>
                    </a:ext>
                  </a:extLst>
                </a:hlinkClick>
              </a:rPr>
              <a:t>Service</a:t>
            </a:r>
            <a:r>
              <a:rPr lang="en-US" sz="1400" dirty="0"/>
              <a:t> concept.</a:t>
            </a:r>
          </a:p>
          <a:p>
            <a:pPr>
              <a:buFont typeface="Wingdings" panose="05000000000000000000" pitchFamily="2" charset="2"/>
              <a:buChar char="Ø"/>
            </a:pPr>
            <a:r>
              <a:rPr lang="en-US" sz="1400" dirty="0"/>
              <a:t>It maintains network rules on nodes. These network rules allow network communication to your Pods from network sessions inside or outside of your cluster.</a:t>
            </a:r>
          </a:p>
          <a:p>
            <a:pPr>
              <a:buFont typeface="Wingdings" panose="05000000000000000000" pitchFamily="2" charset="2"/>
              <a:buChar char="Ø"/>
            </a:pPr>
            <a:r>
              <a:rPr lang="en-US" sz="1400" dirty="0"/>
              <a:t>It used to forward the traffic and any filtering if configured.</a:t>
            </a:r>
          </a:p>
          <a:p>
            <a:endParaRPr lang="en-US" sz="1500" dirty="0"/>
          </a:p>
        </p:txBody>
      </p:sp>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31065" y="3139362"/>
            <a:ext cx="838246" cy="843585"/>
          </a:xfrm>
          <a:prstGeom prst="rect">
            <a:avLst/>
          </a:prstGeom>
        </p:spPr>
      </p:pic>
    </p:spTree>
    <p:extLst>
      <p:ext uri="{BB962C8B-B14F-4D97-AF65-F5344CB8AC3E}">
        <p14:creationId xmlns:p14="http://schemas.microsoft.com/office/powerpoint/2010/main" val="39499238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BD279D-17AE-4D5C-B241-BB8AEC43F0AF}"/>
              </a:ext>
            </a:extLst>
          </p:cNvPr>
          <p:cNvPicPr>
            <a:picLocks noChangeAspect="1"/>
          </p:cNvPicPr>
          <p:nvPr/>
        </p:nvPicPr>
        <p:blipFill>
          <a:blip r:embed="rId2"/>
          <a:stretch>
            <a:fillRect/>
          </a:stretch>
        </p:blipFill>
        <p:spPr>
          <a:xfrm>
            <a:off x="442912" y="252412"/>
            <a:ext cx="8258175" cy="463867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319" y="419929"/>
            <a:ext cx="2857500" cy="2857500"/>
          </a:xfrm>
          <a:prstGeom prst="rect">
            <a:avLst/>
          </a:prstGeom>
        </p:spPr>
      </p:pic>
      <p:sp>
        <p:nvSpPr>
          <p:cNvPr id="8" name="Rectangle 7"/>
          <p:cNvSpPr/>
          <p:nvPr/>
        </p:nvSpPr>
        <p:spPr>
          <a:xfrm>
            <a:off x="934725" y="3600594"/>
            <a:ext cx="5588737" cy="646331"/>
          </a:xfrm>
          <a:prstGeom prst="rect">
            <a:avLst/>
          </a:prstGeom>
        </p:spPr>
        <p:txBody>
          <a:bodyPr wrap="square">
            <a:spAutoFit/>
          </a:bodyPr>
          <a:lstStyle/>
          <a:p>
            <a:r>
              <a:rPr lang="en-US" sz="3600" b="1" dirty="0">
                <a:solidFill>
                  <a:schemeClr val="bg1"/>
                </a:solidFill>
              </a:rPr>
              <a:t>Kubernetes Objects</a:t>
            </a:r>
          </a:p>
        </p:txBody>
      </p:sp>
    </p:spTree>
    <p:extLst>
      <p:ext uri="{BB962C8B-B14F-4D97-AF65-F5344CB8AC3E}">
        <p14:creationId xmlns:p14="http://schemas.microsoft.com/office/powerpoint/2010/main" val="27358866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46570" y="-49377"/>
            <a:ext cx="1577340" cy="1577340"/>
          </a:xfrm>
          <a:prstGeom prst="rect">
            <a:avLst/>
          </a:prstGeom>
        </p:spPr>
      </p:pic>
      <p:sp>
        <p:nvSpPr>
          <p:cNvPr id="3" name="Title 1"/>
          <p:cNvSpPr txBox="1">
            <a:spLocks/>
          </p:cNvSpPr>
          <p:nvPr/>
        </p:nvSpPr>
        <p:spPr>
          <a:xfrm>
            <a:off x="0" y="199114"/>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300" b="1" dirty="0">
                <a:solidFill>
                  <a:srgbClr val="0070C0"/>
                </a:solidFill>
              </a:rPr>
              <a:t>Kubernetes Objects</a:t>
            </a:r>
          </a:p>
        </p:txBody>
      </p:sp>
      <p:sp>
        <p:nvSpPr>
          <p:cNvPr id="4" name="Content Placeholder 2"/>
          <p:cNvSpPr txBox="1">
            <a:spLocks/>
          </p:cNvSpPr>
          <p:nvPr/>
        </p:nvSpPr>
        <p:spPr>
          <a:xfrm>
            <a:off x="188640" y="739293"/>
            <a:ext cx="8650568" cy="42627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1400" dirty="0"/>
              <a:t>Kubernetes uses Objects to represent the state of your cluster</a:t>
            </a:r>
          </a:p>
          <a:p>
            <a:pPr lvl="1">
              <a:buFont typeface="Wingdings" panose="05000000000000000000" pitchFamily="2" charset="2"/>
              <a:buChar char="v"/>
            </a:pPr>
            <a:r>
              <a:rPr lang="en-US" sz="1400" dirty="0"/>
              <a:t>What containerized applications are running (and on which nodes)</a:t>
            </a:r>
          </a:p>
          <a:p>
            <a:pPr lvl="1">
              <a:buFont typeface="Wingdings" panose="05000000000000000000" pitchFamily="2" charset="2"/>
              <a:buChar char="v"/>
            </a:pPr>
            <a:r>
              <a:rPr lang="en-US" sz="1400" dirty="0"/>
              <a:t>The resources available to those applications</a:t>
            </a:r>
          </a:p>
          <a:p>
            <a:pPr lvl="1">
              <a:buFont typeface="Wingdings" panose="05000000000000000000" pitchFamily="2" charset="2"/>
              <a:buChar char="v"/>
            </a:pPr>
            <a:r>
              <a:rPr lang="en-US" sz="1400" dirty="0"/>
              <a:t>The policies around how those applications behave, such as restart policies, upgrades, and fault-tolerance</a:t>
            </a:r>
          </a:p>
          <a:p>
            <a:pPr>
              <a:buFont typeface="Wingdings" panose="05000000000000000000" pitchFamily="2" charset="2"/>
              <a:buChar char="Ø"/>
            </a:pPr>
            <a:r>
              <a:rPr lang="en-US" sz="1400" dirty="0"/>
              <a:t>Once you create the object, the Kubernetes system will constantly work to ensure that object exists and maintain cluster’s </a:t>
            </a:r>
            <a:r>
              <a:rPr lang="en-US" sz="1400" b="1" dirty="0"/>
              <a:t>desired state</a:t>
            </a:r>
          </a:p>
          <a:p>
            <a:pPr>
              <a:buFont typeface="Wingdings" panose="05000000000000000000" pitchFamily="2" charset="2"/>
              <a:buChar char="Ø"/>
            </a:pPr>
            <a:r>
              <a:rPr lang="en-US" sz="1400" dirty="0"/>
              <a:t>Every Kubernetes object includes two nested fields that govern the object’s configuration: the </a:t>
            </a:r>
            <a:r>
              <a:rPr lang="en-US" sz="1400" b="1" dirty="0"/>
              <a:t>object </a:t>
            </a:r>
            <a:r>
              <a:rPr lang="en-US" sz="1400" b="1" i="1" dirty="0"/>
              <a:t>spec</a:t>
            </a:r>
            <a:r>
              <a:rPr lang="en-US" sz="1400" b="1" dirty="0"/>
              <a:t> </a:t>
            </a:r>
            <a:r>
              <a:rPr lang="en-US" sz="1400" dirty="0"/>
              <a:t>and the </a:t>
            </a:r>
            <a:r>
              <a:rPr lang="en-US" sz="1400" b="1" dirty="0"/>
              <a:t>object </a:t>
            </a:r>
            <a:r>
              <a:rPr lang="en-US" sz="1400" b="1" i="1" dirty="0"/>
              <a:t>status</a:t>
            </a:r>
            <a:endParaRPr lang="en-US" sz="1400" b="1" dirty="0"/>
          </a:p>
          <a:p>
            <a:pPr>
              <a:buFont typeface="Wingdings" panose="05000000000000000000" pitchFamily="2" charset="2"/>
              <a:buChar char="Ø"/>
            </a:pPr>
            <a:r>
              <a:rPr lang="en-US" sz="1400" dirty="0"/>
              <a:t>The </a:t>
            </a:r>
            <a:r>
              <a:rPr lang="en-US" sz="1400" b="1" i="1" dirty="0"/>
              <a:t>spec</a:t>
            </a:r>
            <a:r>
              <a:rPr lang="en-US" sz="1400" dirty="0"/>
              <a:t>, which </a:t>
            </a:r>
            <a:r>
              <a:rPr lang="en-US" sz="1400" dirty="0">
                <a:solidFill>
                  <a:schemeClr val="accent2"/>
                </a:solidFill>
              </a:rPr>
              <a:t>we provide</a:t>
            </a:r>
            <a:r>
              <a:rPr lang="en-US" sz="1400" dirty="0"/>
              <a:t>, describes your </a:t>
            </a:r>
            <a:r>
              <a:rPr lang="en-US" sz="1400" i="1" dirty="0"/>
              <a:t>desired state</a:t>
            </a:r>
            <a:r>
              <a:rPr lang="en-US" sz="1400" dirty="0"/>
              <a:t> for the object–the characteristics that you want the object to have. </a:t>
            </a:r>
          </a:p>
          <a:p>
            <a:pPr>
              <a:buFont typeface="Wingdings" panose="05000000000000000000" pitchFamily="2" charset="2"/>
              <a:buChar char="Ø"/>
            </a:pPr>
            <a:r>
              <a:rPr lang="en-US" sz="1400" dirty="0"/>
              <a:t>The </a:t>
            </a:r>
            <a:r>
              <a:rPr lang="en-US" sz="1400" b="1" i="1" dirty="0"/>
              <a:t>status</a:t>
            </a:r>
            <a:r>
              <a:rPr lang="en-US" sz="1400" dirty="0"/>
              <a:t> describes the </a:t>
            </a:r>
            <a:r>
              <a:rPr lang="en-US" sz="1400" i="1" dirty="0"/>
              <a:t>actual state</a:t>
            </a:r>
            <a:r>
              <a:rPr lang="en-US" sz="1400" dirty="0"/>
              <a:t> of the object, and is </a:t>
            </a:r>
            <a:r>
              <a:rPr lang="en-US" sz="1400" dirty="0">
                <a:solidFill>
                  <a:srgbClr val="00B050"/>
                </a:solidFill>
              </a:rPr>
              <a:t>supplied and updated by the Kubernetes</a:t>
            </a:r>
            <a:r>
              <a:rPr lang="en-US" sz="1400" dirty="0"/>
              <a:t> system.</a:t>
            </a:r>
          </a:p>
          <a:p>
            <a:pPr>
              <a:buFont typeface="Wingdings" panose="05000000000000000000" pitchFamily="2" charset="2"/>
              <a:buChar char="Ø"/>
            </a:pPr>
            <a:r>
              <a:rPr lang="en-US" sz="1400" dirty="0"/>
              <a:t>All objects in the are identified by a Unique Name and a UID.</a:t>
            </a:r>
          </a:p>
          <a:p>
            <a:endParaRPr lang="en-US" sz="1800" dirty="0"/>
          </a:p>
          <a:p>
            <a:endParaRPr lang="en-US" sz="1500" dirty="0"/>
          </a:p>
        </p:txBody>
      </p:sp>
    </p:spTree>
    <p:extLst>
      <p:ext uri="{BB962C8B-B14F-4D97-AF65-F5344CB8AC3E}">
        <p14:creationId xmlns:p14="http://schemas.microsoft.com/office/powerpoint/2010/main" val="10771469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22484" y="205982"/>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300" b="1" dirty="0">
                <a:solidFill>
                  <a:srgbClr val="0070C0"/>
                </a:solidFill>
              </a:rPr>
              <a:t>Kubernetes Objects</a:t>
            </a:r>
          </a:p>
        </p:txBody>
      </p:sp>
      <p:sp>
        <p:nvSpPr>
          <p:cNvPr id="4" name="Content Placeholder 2"/>
          <p:cNvSpPr txBox="1">
            <a:spLocks/>
          </p:cNvSpPr>
          <p:nvPr/>
        </p:nvSpPr>
        <p:spPr>
          <a:xfrm>
            <a:off x="188640" y="739293"/>
            <a:ext cx="8650568" cy="42627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dirty="0"/>
              <a:t>The basic Kubernetes objects include:</a:t>
            </a:r>
          </a:p>
          <a:p>
            <a:pPr lvl="1">
              <a:buFont typeface="Wingdings" panose="05000000000000000000" pitchFamily="2" charset="2"/>
              <a:buChar char="v"/>
            </a:pPr>
            <a:r>
              <a:rPr lang="en-US" sz="1800" dirty="0">
                <a:hlinkClick r:id="rId3"/>
              </a:rPr>
              <a:t> Pod</a:t>
            </a:r>
            <a:endParaRPr lang="en-US" sz="1800" dirty="0"/>
          </a:p>
          <a:p>
            <a:pPr lvl="1">
              <a:buFont typeface="Wingdings" panose="05000000000000000000" pitchFamily="2" charset="2"/>
              <a:buChar char="v"/>
            </a:pPr>
            <a:r>
              <a:rPr lang="en-US" sz="1800" dirty="0">
                <a:hlinkClick r:id="rId4"/>
              </a:rPr>
              <a:t> Service</a:t>
            </a:r>
            <a:endParaRPr lang="en-US" sz="1800" dirty="0"/>
          </a:p>
          <a:p>
            <a:pPr lvl="1">
              <a:buFont typeface="Wingdings" panose="05000000000000000000" pitchFamily="2" charset="2"/>
              <a:buChar char="v"/>
            </a:pPr>
            <a:r>
              <a:rPr lang="en-US" sz="1800" dirty="0">
                <a:hlinkClick r:id="rId5"/>
              </a:rPr>
              <a:t> Volume</a:t>
            </a:r>
            <a:endParaRPr lang="en-US" sz="1800" dirty="0"/>
          </a:p>
          <a:p>
            <a:pPr lvl="1">
              <a:buFont typeface="Wingdings" panose="05000000000000000000" pitchFamily="2" charset="2"/>
              <a:buChar char="v"/>
            </a:pPr>
            <a:r>
              <a:rPr lang="en-US" sz="1800" dirty="0">
                <a:hlinkClick r:id="rId6"/>
              </a:rPr>
              <a:t> Namespace</a:t>
            </a:r>
            <a:endParaRPr lang="en-US" sz="1800" dirty="0"/>
          </a:p>
          <a:p>
            <a:r>
              <a:rPr lang="en-US" sz="1400" dirty="0"/>
              <a:t>In addition, Kubernetes contains a number of higher-level abstractions called Controllers. Controllers build upon the basic objects, and provide additional functionality:</a:t>
            </a:r>
          </a:p>
          <a:p>
            <a:pPr lvl="1">
              <a:buFont typeface="Wingdings" panose="05000000000000000000" pitchFamily="2" charset="2"/>
              <a:buChar char="v"/>
            </a:pPr>
            <a:r>
              <a:rPr lang="en-US" sz="1800" dirty="0" err="1">
                <a:hlinkClick r:id="rId7"/>
              </a:rPr>
              <a:t>ReplicaSet</a:t>
            </a:r>
            <a:endParaRPr lang="en-US" sz="1800" dirty="0"/>
          </a:p>
          <a:p>
            <a:pPr lvl="1">
              <a:buFont typeface="Wingdings" panose="05000000000000000000" pitchFamily="2" charset="2"/>
              <a:buChar char="v"/>
            </a:pPr>
            <a:r>
              <a:rPr lang="en-US" sz="1800" dirty="0">
                <a:hlinkClick r:id="rId8"/>
              </a:rPr>
              <a:t>Deployment</a:t>
            </a:r>
            <a:endParaRPr lang="en-US" sz="1800" dirty="0"/>
          </a:p>
          <a:p>
            <a:pPr lvl="1">
              <a:buFont typeface="Wingdings" panose="05000000000000000000" pitchFamily="2" charset="2"/>
              <a:buChar char="v"/>
            </a:pPr>
            <a:r>
              <a:rPr lang="en-US" sz="1800" dirty="0" err="1">
                <a:hlinkClick r:id="rId9"/>
              </a:rPr>
              <a:t>StatefulSet</a:t>
            </a:r>
            <a:endParaRPr lang="en-US" sz="1800" dirty="0"/>
          </a:p>
          <a:p>
            <a:pPr lvl="1">
              <a:buFont typeface="Wingdings" panose="05000000000000000000" pitchFamily="2" charset="2"/>
              <a:buChar char="v"/>
            </a:pPr>
            <a:r>
              <a:rPr lang="en-US" sz="1800" dirty="0" err="1">
                <a:hlinkClick r:id="rId10"/>
              </a:rPr>
              <a:t>DaemonSet</a:t>
            </a:r>
            <a:endParaRPr lang="en-US" sz="1800" dirty="0"/>
          </a:p>
          <a:p>
            <a:pPr lvl="1">
              <a:buFont typeface="Wingdings" panose="05000000000000000000" pitchFamily="2" charset="2"/>
              <a:buChar char="v"/>
            </a:pPr>
            <a:r>
              <a:rPr lang="en-US" sz="1800" dirty="0">
                <a:hlinkClick r:id="rId11"/>
              </a:rPr>
              <a:t>Job</a:t>
            </a:r>
            <a:endParaRPr lang="en-US" sz="1800" dirty="0"/>
          </a:p>
          <a:p>
            <a:endParaRPr lang="en-US" sz="1500" dirty="0"/>
          </a:p>
        </p:txBody>
      </p:sp>
    </p:spTree>
    <p:extLst>
      <p:ext uri="{BB962C8B-B14F-4D97-AF65-F5344CB8AC3E}">
        <p14:creationId xmlns:p14="http://schemas.microsoft.com/office/powerpoint/2010/main" val="15379501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162978"/>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300" b="1" dirty="0">
                <a:solidFill>
                  <a:srgbClr val="0070C0"/>
                </a:solidFill>
              </a:rPr>
              <a:t>Kubernetes Objects Management</a:t>
            </a:r>
          </a:p>
        </p:txBody>
      </p:sp>
      <p:sp>
        <p:nvSpPr>
          <p:cNvPr id="4" name="Content Placeholder 2"/>
          <p:cNvSpPr txBox="1">
            <a:spLocks/>
          </p:cNvSpPr>
          <p:nvPr/>
        </p:nvSpPr>
        <p:spPr>
          <a:xfrm>
            <a:off x="188640" y="739293"/>
            <a:ext cx="8650568" cy="42627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1800" dirty="0"/>
              <a:t>The </a:t>
            </a:r>
            <a:r>
              <a:rPr lang="en-US" sz="1800" b="1" dirty="0" err="1"/>
              <a:t>kubectl</a:t>
            </a:r>
            <a:r>
              <a:rPr lang="en-US" sz="1800" dirty="0"/>
              <a:t> command-line tool supports several different ways to create and manage Kubernetes objects</a:t>
            </a:r>
          </a:p>
          <a:p>
            <a:endParaRPr lang="en-US" sz="1800" dirty="0"/>
          </a:p>
          <a:p>
            <a:endParaRPr lang="en-US" sz="1800" dirty="0"/>
          </a:p>
          <a:p>
            <a:endParaRPr lang="en-US" sz="1800" dirty="0"/>
          </a:p>
          <a:p>
            <a:endParaRPr lang="en-US" sz="1800" dirty="0"/>
          </a:p>
          <a:p>
            <a:pPr marL="0" indent="0">
              <a:buNone/>
            </a:pPr>
            <a:endParaRPr lang="en-US" sz="1800" dirty="0"/>
          </a:p>
          <a:p>
            <a:pPr>
              <a:buFont typeface="Wingdings" panose="05000000000000000000" pitchFamily="2" charset="2"/>
              <a:buChar char="Ø"/>
            </a:pPr>
            <a:r>
              <a:rPr lang="en-US" sz="1800" b="1" dirty="0"/>
              <a:t>Declarative</a:t>
            </a:r>
            <a:r>
              <a:rPr lang="en-US" sz="1800" dirty="0"/>
              <a:t> is about describing what you're trying to achieve, without instructing how to do it</a:t>
            </a:r>
          </a:p>
          <a:p>
            <a:pPr>
              <a:buFont typeface="Wingdings" panose="05000000000000000000" pitchFamily="2" charset="2"/>
              <a:buChar char="Ø"/>
            </a:pPr>
            <a:r>
              <a:rPr lang="en-US" sz="1800" b="1" dirty="0"/>
              <a:t>Imperative</a:t>
            </a:r>
            <a:r>
              <a:rPr lang="en-US" sz="1800" dirty="0"/>
              <a:t> explicitly tells "how" to accomplish it</a:t>
            </a:r>
          </a:p>
          <a:p>
            <a:endParaRPr lang="en-US" sz="1800" dirty="0"/>
          </a:p>
          <a:p>
            <a:pPr marL="0" indent="0">
              <a:buNone/>
            </a:pPr>
            <a:endParaRPr lang="en-US" sz="1800" dirty="0"/>
          </a:p>
          <a:p>
            <a:endParaRPr lang="en-US" sz="1500" dirty="0"/>
          </a:p>
        </p:txBody>
      </p:sp>
      <p:graphicFrame>
        <p:nvGraphicFramePr>
          <p:cNvPr id="7" name="Table 6"/>
          <p:cNvGraphicFramePr>
            <a:graphicFrameLocks noGrp="1"/>
          </p:cNvGraphicFramePr>
          <p:nvPr/>
        </p:nvGraphicFramePr>
        <p:xfrm>
          <a:off x="640081" y="1465580"/>
          <a:ext cx="7235189" cy="1577340"/>
        </p:xfrm>
        <a:graphic>
          <a:graphicData uri="http://schemas.openxmlformats.org/drawingml/2006/table">
            <a:tbl>
              <a:tblPr firstRow="1" bandRow="1">
                <a:tableStyleId>{7DF18680-E054-41AD-8BC1-D1AEF772440D}</a:tableStyleId>
              </a:tblPr>
              <a:tblGrid>
                <a:gridCol w="2708909">
                  <a:extLst>
                    <a:ext uri="{9D8B030D-6E8A-4147-A177-3AD203B41FA5}">
                      <a16:colId xmlns:a16="http://schemas.microsoft.com/office/drawing/2014/main" val="3783514839"/>
                    </a:ext>
                  </a:extLst>
                </a:gridCol>
                <a:gridCol w="1679834">
                  <a:extLst>
                    <a:ext uri="{9D8B030D-6E8A-4147-A177-3AD203B41FA5}">
                      <a16:colId xmlns:a16="http://schemas.microsoft.com/office/drawing/2014/main" val="905251978"/>
                    </a:ext>
                  </a:extLst>
                </a:gridCol>
                <a:gridCol w="2846446">
                  <a:extLst>
                    <a:ext uri="{9D8B030D-6E8A-4147-A177-3AD203B41FA5}">
                      <a16:colId xmlns:a16="http://schemas.microsoft.com/office/drawing/2014/main" val="2396293805"/>
                    </a:ext>
                  </a:extLst>
                </a:gridCol>
              </a:tblGrid>
              <a:tr h="617220">
                <a:tc>
                  <a:txBody>
                    <a:bodyPr/>
                    <a:lstStyle/>
                    <a:p>
                      <a:r>
                        <a:rPr lang="en-US" sz="1800" kern="1200" dirty="0">
                          <a:solidFill>
                            <a:schemeClr val="tx1"/>
                          </a:solidFill>
                          <a:latin typeface="+mn-lt"/>
                          <a:ea typeface="+mn-ea"/>
                          <a:cs typeface="+mn-cs"/>
                        </a:rPr>
                        <a:t>Management technique</a:t>
                      </a:r>
                    </a:p>
                  </a:txBody>
                  <a:tcPr marL="68580" marR="68580" marT="34290" marB="34290"/>
                </a:tc>
                <a:tc>
                  <a:txBody>
                    <a:bodyPr/>
                    <a:lstStyle/>
                    <a:p>
                      <a:r>
                        <a:rPr lang="en-US" sz="1800" kern="1200" dirty="0">
                          <a:solidFill>
                            <a:schemeClr val="tx1"/>
                          </a:solidFill>
                          <a:latin typeface="+mn-lt"/>
                          <a:ea typeface="+mn-ea"/>
                          <a:cs typeface="+mn-cs"/>
                        </a:rPr>
                        <a:t>Operates on</a:t>
                      </a:r>
                    </a:p>
                  </a:txBody>
                  <a:tcPr marL="68580" marR="68580" marT="34290" marB="34290"/>
                </a:tc>
                <a:tc>
                  <a:txBody>
                    <a:bodyPr/>
                    <a:lstStyle/>
                    <a:p>
                      <a:r>
                        <a:rPr lang="en-US" sz="1800" kern="1200" dirty="0">
                          <a:solidFill>
                            <a:schemeClr val="tx1"/>
                          </a:solidFill>
                          <a:latin typeface="+mn-lt"/>
                          <a:ea typeface="+mn-ea"/>
                          <a:cs typeface="+mn-cs"/>
                        </a:rPr>
                        <a:t>Recommended environment</a:t>
                      </a:r>
                    </a:p>
                  </a:txBody>
                  <a:tcPr marL="68580" marR="68580" marT="34290" marB="34290"/>
                </a:tc>
                <a:extLst>
                  <a:ext uri="{0D108BD9-81ED-4DB2-BD59-A6C34878D82A}">
                    <a16:rowId xmlns:a16="http://schemas.microsoft.com/office/drawing/2014/main" val="2399305896"/>
                  </a:ext>
                </a:extLst>
              </a:tr>
              <a:tr h="342900">
                <a:tc>
                  <a:txBody>
                    <a:bodyPr/>
                    <a:lstStyle/>
                    <a:p>
                      <a:r>
                        <a:rPr lang="en-US" sz="1800" kern="1200" dirty="0">
                          <a:solidFill>
                            <a:schemeClr val="tx1"/>
                          </a:solidFill>
                          <a:latin typeface="+mn-lt"/>
                          <a:ea typeface="+mn-ea"/>
                          <a:cs typeface="+mn-cs"/>
                        </a:rPr>
                        <a:t>Imperative commands</a:t>
                      </a:r>
                    </a:p>
                  </a:txBody>
                  <a:tcPr marL="68580" marR="68580" marT="34290" marB="34290"/>
                </a:tc>
                <a:tc>
                  <a:txBody>
                    <a:bodyPr/>
                    <a:lstStyle/>
                    <a:p>
                      <a:r>
                        <a:rPr lang="en-US" sz="1800" kern="1200" dirty="0">
                          <a:solidFill>
                            <a:schemeClr val="tx1"/>
                          </a:solidFill>
                          <a:latin typeface="+mn-lt"/>
                          <a:ea typeface="+mn-ea"/>
                          <a:cs typeface="+mn-cs"/>
                        </a:rPr>
                        <a:t>Live objects</a:t>
                      </a:r>
                    </a:p>
                  </a:txBody>
                  <a:tcPr marL="68580" marR="68580" marT="34290" marB="34290"/>
                </a:tc>
                <a:tc>
                  <a:txBody>
                    <a:bodyPr/>
                    <a:lstStyle/>
                    <a:p>
                      <a:r>
                        <a:rPr lang="en-US" sz="1800" kern="1200" dirty="0">
                          <a:solidFill>
                            <a:schemeClr val="tx1"/>
                          </a:solidFill>
                          <a:latin typeface="+mn-lt"/>
                          <a:ea typeface="+mn-ea"/>
                          <a:cs typeface="+mn-cs"/>
                        </a:rPr>
                        <a:t>Development projects</a:t>
                      </a:r>
                    </a:p>
                  </a:txBody>
                  <a:tcPr marL="68580" marR="68580" marT="34290" marB="34290"/>
                </a:tc>
                <a:extLst>
                  <a:ext uri="{0D108BD9-81ED-4DB2-BD59-A6C34878D82A}">
                    <a16:rowId xmlns:a16="http://schemas.microsoft.com/office/drawing/2014/main" val="3131659778"/>
                  </a:ext>
                </a:extLst>
              </a:tr>
              <a:tr h="617220">
                <a:tc>
                  <a:txBody>
                    <a:bodyPr/>
                    <a:lstStyle/>
                    <a:p>
                      <a:r>
                        <a:rPr lang="en-US" sz="1800" kern="1200" dirty="0">
                          <a:solidFill>
                            <a:schemeClr val="tx1"/>
                          </a:solidFill>
                          <a:latin typeface="+mn-lt"/>
                          <a:ea typeface="+mn-ea"/>
                          <a:cs typeface="+mn-cs"/>
                        </a:rPr>
                        <a:t>Declarative object configuration</a:t>
                      </a:r>
                    </a:p>
                  </a:txBody>
                  <a:tcPr marL="68580" marR="68580" marT="34290" marB="34290"/>
                </a:tc>
                <a:tc>
                  <a:txBody>
                    <a:bodyPr/>
                    <a:lstStyle/>
                    <a:p>
                      <a:r>
                        <a:rPr lang="en-US" sz="1800" kern="1200" dirty="0">
                          <a:solidFill>
                            <a:schemeClr val="tx1"/>
                          </a:solidFill>
                          <a:latin typeface="+mn-lt"/>
                          <a:ea typeface="+mn-ea"/>
                          <a:cs typeface="+mn-cs"/>
                        </a:rPr>
                        <a:t>Individual files</a:t>
                      </a:r>
                    </a:p>
                    <a:p>
                      <a:r>
                        <a:rPr lang="en-US" sz="1800" kern="1200" dirty="0">
                          <a:solidFill>
                            <a:schemeClr val="tx1"/>
                          </a:solidFill>
                          <a:latin typeface="+mn-lt"/>
                          <a:ea typeface="+mn-ea"/>
                          <a:cs typeface="+mn-cs"/>
                        </a:rPr>
                        <a:t>(</a:t>
                      </a:r>
                      <a:r>
                        <a:rPr lang="en-US" sz="1800" kern="1200" dirty="0" err="1">
                          <a:solidFill>
                            <a:schemeClr val="tx1"/>
                          </a:solidFill>
                          <a:latin typeface="+mn-lt"/>
                          <a:ea typeface="+mn-ea"/>
                          <a:cs typeface="+mn-cs"/>
                        </a:rPr>
                        <a:t>yaml</a:t>
                      </a:r>
                      <a:r>
                        <a:rPr lang="en-US" sz="1800" kern="1200" dirty="0">
                          <a:solidFill>
                            <a:schemeClr val="tx1"/>
                          </a:solidFill>
                          <a:latin typeface="+mn-lt"/>
                          <a:ea typeface="+mn-ea"/>
                          <a:cs typeface="+mn-cs"/>
                        </a:rPr>
                        <a:t>/</a:t>
                      </a:r>
                      <a:r>
                        <a:rPr lang="en-US" sz="1800" kern="1200" dirty="0" err="1">
                          <a:solidFill>
                            <a:schemeClr val="tx1"/>
                          </a:solidFill>
                          <a:latin typeface="+mn-lt"/>
                          <a:ea typeface="+mn-ea"/>
                          <a:cs typeface="+mn-cs"/>
                        </a:rPr>
                        <a:t>json</a:t>
                      </a:r>
                      <a:r>
                        <a:rPr lang="en-US" sz="1800" kern="1200" dirty="0">
                          <a:solidFill>
                            <a:schemeClr val="tx1"/>
                          </a:solidFill>
                          <a:latin typeface="+mn-lt"/>
                          <a:ea typeface="+mn-ea"/>
                          <a:cs typeface="+mn-cs"/>
                        </a:rPr>
                        <a:t>)</a:t>
                      </a:r>
                    </a:p>
                  </a:txBody>
                  <a:tcPr marL="68580" marR="68580" marT="34290" marB="34290"/>
                </a:tc>
                <a:tc>
                  <a:txBody>
                    <a:bodyPr/>
                    <a:lstStyle/>
                    <a:p>
                      <a:r>
                        <a:rPr lang="en-US" sz="1800" kern="1200" dirty="0">
                          <a:solidFill>
                            <a:schemeClr val="tx1"/>
                          </a:solidFill>
                          <a:latin typeface="+mn-lt"/>
                          <a:ea typeface="+mn-ea"/>
                          <a:cs typeface="+mn-cs"/>
                        </a:rPr>
                        <a:t>Production</a:t>
                      </a:r>
                    </a:p>
                  </a:txBody>
                  <a:tcPr marL="68580" marR="68580" marT="34290" marB="34290"/>
                </a:tc>
                <a:extLst>
                  <a:ext uri="{0D108BD9-81ED-4DB2-BD59-A6C34878D82A}">
                    <a16:rowId xmlns:a16="http://schemas.microsoft.com/office/drawing/2014/main" val="2460764433"/>
                  </a:ext>
                </a:extLst>
              </a:tr>
            </a:tbl>
          </a:graphicData>
        </a:graphic>
      </p:graphicFrame>
    </p:spTree>
    <p:extLst>
      <p:ext uri="{BB962C8B-B14F-4D97-AF65-F5344CB8AC3E}">
        <p14:creationId xmlns:p14="http://schemas.microsoft.com/office/powerpoint/2010/main" val="38906143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EFE056-155C-489F-A74A-115D795A9E2D}"/>
              </a:ext>
            </a:extLst>
          </p:cNvPr>
          <p:cNvPicPr>
            <a:picLocks noChangeAspect="1"/>
          </p:cNvPicPr>
          <p:nvPr/>
        </p:nvPicPr>
        <p:blipFill>
          <a:blip r:embed="rId2"/>
          <a:stretch>
            <a:fillRect/>
          </a:stretch>
        </p:blipFill>
        <p:spPr>
          <a:xfrm>
            <a:off x="442912" y="252412"/>
            <a:ext cx="8258175" cy="447115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319" y="419929"/>
            <a:ext cx="2857500" cy="2857500"/>
          </a:xfrm>
          <a:prstGeom prst="rect">
            <a:avLst/>
          </a:prstGeom>
        </p:spPr>
      </p:pic>
      <p:sp>
        <p:nvSpPr>
          <p:cNvPr id="8" name="Rectangle 7"/>
          <p:cNvSpPr/>
          <p:nvPr/>
        </p:nvSpPr>
        <p:spPr>
          <a:xfrm>
            <a:off x="778609" y="3277429"/>
            <a:ext cx="4479434" cy="646331"/>
          </a:xfrm>
          <a:prstGeom prst="rect">
            <a:avLst/>
          </a:prstGeom>
        </p:spPr>
        <p:txBody>
          <a:bodyPr wrap="square">
            <a:spAutoFit/>
          </a:bodyPr>
          <a:lstStyle/>
          <a:p>
            <a:r>
              <a:rPr lang="en-US" sz="3600" b="1" dirty="0">
                <a:solidFill>
                  <a:schemeClr val="bg1"/>
                </a:solidFill>
              </a:rPr>
              <a:t>Installation</a:t>
            </a:r>
          </a:p>
        </p:txBody>
      </p:sp>
    </p:spTree>
    <p:extLst>
      <p:ext uri="{BB962C8B-B14F-4D97-AF65-F5344CB8AC3E}">
        <p14:creationId xmlns:p14="http://schemas.microsoft.com/office/powerpoint/2010/main" val="1051674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C2D3-B105-4877-BCBF-475ADA321B8B}"/>
              </a:ext>
            </a:extLst>
          </p:cNvPr>
          <p:cNvSpPr>
            <a:spLocks noGrp="1"/>
          </p:cNvSpPr>
          <p:nvPr>
            <p:ph type="title"/>
          </p:nvPr>
        </p:nvSpPr>
        <p:spPr/>
        <p:txBody>
          <a:bodyPr/>
          <a:lstStyle/>
          <a:p>
            <a:r>
              <a:rPr lang="en-IN" dirty="0">
                <a:solidFill>
                  <a:srgbClr val="0070C0"/>
                </a:solidFill>
              </a:rPr>
              <a:t>Agenda</a:t>
            </a:r>
          </a:p>
        </p:txBody>
      </p:sp>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2</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856993"/>
            <a:ext cx="8353233" cy="3383432"/>
          </a:xfrm>
        </p:spPr>
        <p:txBody>
          <a:bodyPr>
            <a:normAutofit/>
          </a:bodyPr>
          <a:lstStyle/>
          <a:p>
            <a:pPr lvl="1">
              <a:buFont typeface="Wingdings" panose="05000000000000000000" pitchFamily="2" charset="2"/>
              <a:buChar char="Ø"/>
            </a:pPr>
            <a:endParaRPr lang="en-IN" dirty="0"/>
          </a:p>
          <a:p>
            <a:pPr lvl="1">
              <a:buFont typeface="Wingdings" panose="05000000000000000000" pitchFamily="2" charset="2"/>
              <a:buChar char="Ø"/>
            </a:pPr>
            <a:r>
              <a:rPr lang="en-IN" dirty="0"/>
              <a:t> Kubernetes Introduction</a:t>
            </a:r>
          </a:p>
          <a:p>
            <a:pPr lvl="1">
              <a:buFont typeface="Wingdings" panose="05000000000000000000" pitchFamily="2" charset="2"/>
              <a:buChar char="Ø"/>
            </a:pPr>
            <a:r>
              <a:rPr lang="en-IN" dirty="0"/>
              <a:t> Features</a:t>
            </a:r>
          </a:p>
          <a:p>
            <a:pPr lvl="1">
              <a:buFont typeface="Wingdings" panose="05000000000000000000" pitchFamily="2" charset="2"/>
              <a:buChar char="Ø"/>
            </a:pPr>
            <a:r>
              <a:rPr lang="en-IN" dirty="0"/>
              <a:t> Architecture</a:t>
            </a:r>
          </a:p>
          <a:p>
            <a:pPr lvl="1">
              <a:buFont typeface="Wingdings" panose="05000000000000000000" pitchFamily="2" charset="2"/>
              <a:buChar char="Ø"/>
            </a:pPr>
            <a:r>
              <a:rPr lang="en-IN" dirty="0"/>
              <a:t> Installation</a:t>
            </a:r>
          </a:p>
          <a:p>
            <a:pPr lvl="1">
              <a:buFont typeface="Wingdings" panose="05000000000000000000" pitchFamily="2" charset="2"/>
              <a:buChar char="Ø"/>
            </a:pPr>
            <a:r>
              <a:rPr lang="en-IN" dirty="0"/>
              <a:t> Kubernetes components in depth</a:t>
            </a:r>
          </a:p>
          <a:p>
            <a:pPr lvl="1">
              <a:buFont typeface="Wingdings" panose="05000000000000000000" pitchFamily="2" charset="2"/>
              <a:buChar char="Ø"/>
            </a:pPr>
            <a:endParaRPr lang="en-IN" dirty="0"/>
          </a:p>
          <a:p>
            <a:pPr marL="0" indent="0">
              <a:buNone/>
            </a:pPr>
            <a:r>
              <a:rPr lang="en-IN" dirty="0"/>
              <a:t> </a:t>
            </a:r>
          </a:p>
          <a:p>
            <a:endParaRPr lang="en-IN" dirty="0"/>
          </a:p>
        </p:txBody>
      </p:sp>
    </p:spTree>
    <p:extLst>
      <p:ext uri="{BB962C8B-B14F-4D97-AF65-F5344CB8AC3E}">
        <p14:creationId xmlns:p14="http://schemas.microsoft.com/office/powerpoint/2010/main" val="33562051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8640" y="205982"/>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300" b="1" dirty="0">
                <a:solidFill>
                  <a:srgbClr val="0070C0"/>
                </a:solidFill>
              </a:rPr>
              <a:t>Kubernetes Configuration</a:t>
            </a:r>
          </a:p>
        </p:txBody>
      </p:sp>
      <p:sp>
        <p:nvSpPr>
          <p:cNvPr id="8" name="Content Placeholder 2"/>
          <p:cNvSpPr txBox="1">
            <a:spLocks/>
          </p:cNvSpPr>
          <p:nvPr/>
        </p:nvSpPr>
        <p:spPr>
          <a:xfrm>
            <a:off x="188640" y="739293"/>
            <a:ext cx="8650568" cy="42627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en-US" sz="2000" dirty="0">
                <a:solidFill>
                  <a:srgbClr val="0070C0"/>
                </a:solidFill>
                <a:latin typeface="+mj-lt"/>
                <a:ea typeface="+mj-ea"/>
                <a:cs typeface="+mj-cs"/>
              </a:rPr>
              <a:t>All-in-One Single-Node Installation</a:t>
            </a:r>
          </a:p>
          <a:p>
            <a:pPr>
              <a:buFont typeface="Wingdings" panose="05000000000000000000" pitchFamily="2" charset="2"/>
              <a:buChar char="Ø"/>
            </a:pPr>
            <a:r>
              <a:rPr lang="en-US" sz="1400" dirty="0"/>
              <a:t>With all-in-one, all the master and worker components are installed on a single node. This is very useful for learning, development, and testing. This type should not be used in production. Minikube is one such example, and we are going to explore it in future chapters.</a:t>
            </a:r>
          </a:p>
          <a:p>
            <a:pPr marL="0" indent="0">
              <a:buNone/>
            </a:pPr>
            <a:endParaRPr lang="en-US" sz="1800" dirty="0"/>
          </a:p>
          <a:p>
            <a:pPr marL="0" indent="0">
              <a:spcBef>
                <a:spcPct val="0"/>
              </a:spcBef>
              <a:buNone/>
            </a:pPr>
            <a:r>
              <a:rPr lang="en-US" sz="2000" dirty="0">
                <a:solidFill>
                  <a:srgbClr val="0070C0"/>
                </a:solidFill>
                <a:latin typeface="+mj-lt"/>
                <a:ea typeface="+mj-ea"/>
                <a:cs typeface="+mj-cs"/>
              </a:rPr>
              <a:t>Single-Node </a:t>
            </a:r>
            <a:r>
              <a:rPr lang="en-US" sz="2000" dirty="0" err="1">
                <a:solidFill>
                  <a:srgbClr val="0070C0"/>
                </a:solidFill>
                <a:latin typeface="+mj-lt"/>
                <a:ea typeface="+mj-ea"/>
                <a:cs typeface="+mj-cs"/>
              </a:rPr>
              <a:t>etcd</a:t>
            </a:r>
            <a:r>
              <a:rPr lang="en-US" sz="2000" dirty="0">
                <a:solidFill>
                  <a:srgbClr val="0070C0"/>
                </a:solidFill>
                <a:latin typeface="+mj-lt"/>
                <a:ea typeface="+mj-ea"/>
                <a:cs typeface="+mj-cs"/>
              </a:rPr>
              <a:t>, Single-Master, and Multi-Worker Installation</a:t>
            </a:r>
          </a:p>
          <a:p>
            <a:pPr>
              <a:buFont typeface="Wingdings" panose="05000000000000000000" pitchFamily="2" charset="2"/>
              <a:buChar char="Ø"/>
            </a:pPr>
            <a:r>
              <a:rPr lang="en-US" sz="1400" dirty="0"/>
              <a:t>In this setup, we have a single master node, which also runs a single-node </a:t>
            </a:r>
            <a:r>
              <a:rPr lang="en-US" sz="1400" dirty="0" err="1"/>
              <a:t>etcd</a:t>
            </a:r>
            <a:r>
              <a:rPr lang="en-US" sz="1400" dirty="0"/>
              <a:t> instance. Multiple worker nodes are connected to the master node.</a:t>
            </a:r>
          </a:p>
          <a:p>
            <a:pPr marL="0" indent="0">
              <a:buNone/>
            </a:pPr>
            <a:endParaRPr lang="en-US" sz="1400" b="1" dirty="0"/>
          </a:p>
          <a:p>
            <a:pPr marL="0" indent="0">
              <a:spcBef>
                <a:spcPct val="0"/>
              </a:spcBef>
              <a:buNone/>
            </a:pPr>
            <a:r>
              <a:rPr lang="en-US" sz="2000" dirty="0">
                <a:solidFill>
                  <a:srgbClr val="0070C0"/>
                </a:solidFill>
                <a:latin typeface="+mj-lt"/>
                <a:ea typeface="+mj-ea"/>
                <a:cs typeface="+mj-cs"/>
              </a:rPr>
              <a:t>Single-Node </a:t>
            </a:r>
            <a:r>
              <a:rPr lang="en-US" sz="2000" dirty="0" err="1">
                <a:solidFill>
                  <a:srgbClr val="0070C0"/>
                </a:solidFill>
                <a:latin typeface="+mj-lt"/>
                <a:ea typeface="+mj-ea"/>
                <a:cs typeface="+mj-cs"/>
              </a:rPr>
              <a:t>etcd</a:t>
            </a:r>
            <a:r>
              <a:rPr lang="en-US" sz="2000" dirty="0">
                <a:solidFill>
                  <a:srgbClr val="0070C0"/>
                </a:solidFill>
                <a:latin typeface="+mj-lt"/>
                <a:ea typeface="+mj-ea"/>
                <a:cs typeface="+mj-cs"/>
              </a:rPr>
              <a:t>, Multi-Master, and Multi-Worker Installation</a:t>
            </a:r>
          </a:p>
          <a:p>
            <a:pPr>
              <a:buFont typeface="Wingdings" panose="05000000000000000000" pitchFamily="2" charset="2"/>
              <a:buChar char="Ø"/>
            </a:pPr>
            <a:r>
              <a:rPr lang="en-US" sz="1400" dirty="0"/>
              <a:t>In this setup, we have multiple master nodes, which work in an HA mode, but we have a single-node </a:t>
            </a:r>
            <a:r>
              <a:rPr lang="en-US" sz="1400" dirty="0" err="1"/>
              <a:t>etcd</a:t>
            </a:r>
            <a:r>
              <a:rPr lang="en-US" sz="1400" dirty="0"/>
              <a:t> instance. Multiple worker nodes are connected to the master nodes.</a:t>
            </a:r>
          </a:p>
          <a:p>
            <a:endParaRPr lang="en-US" sz="1800" dirty="0"/>
          </a:p>
          <a:p>
            <a:endParaRPr lang="en-US" sz="1800" dirty="0"/>
          </a:p>
          <a:p>
            <a:endParaRPr lang="en-US" sz="1800" dirty="0"/>
          </a:p>
          <a:p>
            <a:endParaRPr lang="en-US" sz="1800" dirty="0"/>
          </a:p>
          <a:p>
            <a:endParaRPr lang="en-US" sz="1800" dirty="0"/>
          </a:p>
          <a:p>
            <a:pPr marL="0" indent="0">
              <a:buNone/>
            </a:pPr>
            <a:endParaRPr lang="en-US" sz="1800" dirty="0"/>
          </a:p>
          <a:p>
            <a:endParaRPr lang="en-US" sz="1500" dirty="0"/>
          </a:p>
        </p:txBody>
      </p:sp>
    </p:spTree>
    <p:extLst>
      <p:ext uri="{BB962C8B-B14F-4D97-AF65-F5344CB8AC3E}">
        <p14:creationId xmlns:p14="http://schemas.microsoft.com/office/powerpoint/2010/main" val="13435310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35288" y="188767"/>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300" b="1" dirty="0">
                <a:solidFill>
                  <a:srgbClr val="0070C0"/>
                </a:solidFill>
              </a:rPr>
              <a:t>Infrastructure for Kubernetes Installation</a:t>
            </a:r>
          </a:p>
          <a:p>
            <a:endParaRPr lang="en-US" sz="2400" b="1" dirty="0"/>
          </a:p>
        </p:txBody>
      </p:sp>
      <p:sp>
        <p:nvSpPr>
          <p:cNvPr id="8" name="Content Placeholder 2"/>
          <p:cNvSpPr txBox="1">
            <a:spLocks/>
          </p:cNvSpPr>
          <p:nvPr/>
        </p:nvSpPr>
        <p:spPr>
          <a:xfrm>
            <a:off x="188640" y="739293"/>
            <a:ext cx="8650568" cy="42627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b="1" dirty="0"/>
              <a:t>Localhost Installation - </a:t>
            </a:r>
            <a:r>
              <a:rPr lang="en-US" sz="1500" dirty="0"/>
              <a:t>Minikube</a:t>
            </a:r>
            <a:endParaRPr lang="en-US" sz="1500" b="1" dirty="0"/>
          </a:p>
          <a:p>
            <a:r>
              <a:rPr lang="en-US" sz="1500" b="1" dirty="0"/>
              <a:t>On-Premise Installation </a:t>
            </a:r>
            <a:r>
              <a:rPr lang="en-US" sz="1500" dirty="0"/>
              <a:t>- Vagrant, </a:t>
            </a:r>
            <a:r>
              <a:rPr lang="en-US" sz="1500" dirty="0" err="1"/>
              <a:t>Vmware</a:t>
            </a:r>
            <a:r>
              <a:rPr lang="en-US" sz="1500" dirty="0"/>
              <a:t>, KVM</a:t>
            </a:r>
          </a:p>
          <a:p>
            <a:r>
              <a:rPr lang="en-US" sz="1500" b="1" dirty="0"/>
              <a:t>Cloud Installation</a:t>
            </a:r>
          </a:p>
          <a:p>
            <a:pPr lvl="1">
              <a:buFont typeface="Wingdings" panose="05000000000000000000" pitchFamily="2" charset="2"/>
              <a:buChar char="ü"/>
            </a:pPr>
            <a:r>
              <a:rPr lang="en-US" sz="1500" dirty="0"/>
              <a:t>Google Kubernetes Engine (GKE)</a:t>
            </a:r>
          </a:p>
          <a:p>
            <a:pPr lvl="1">
              <a:buFont typeface="Wingdings" panose="05000000000000000000" pitchFamily="2" charset="2"/>
              <a:buChar char="ü"/>
            </a:pPr>
            <a:r>
              <a:rPr lang="en-US" sz="1500" dirty="0"/>
              <a:t>Azure Container Service (AKS)</a:t>
            </a:r>
          </a:p>
          <a:p>
            <a:pPr lvl="1">
              <a:buFont typeface="Wingdings" panose="05000000000000000000" pitchFamily="2" charset="2"/>
              <a:buChar char="ü"/>
            </a:pPr>
            <a:r>
              <a:rPr lang="en-US" sz="1500" dirty="0"/>
              <a:t>Amazon Elastic Container Service for Kubernetes (EKS) </a:t>
            </a:r>
          </a:p>
          <a:p>
            <a:pPr lvl="1">
              <a:buFont typeface="Wingdings" panose="05000000000000000000" pitchFamily="2" charset="2"/>
              <a:buChar char="ü"/>
            </a:pPr>
            <a:r>
              <a:rPr lang="en-US" sz="1500" dirty="0" err="1"/>
              <a:t>OpenShift</a:t>
            </a:r>
            <a:r>
              <a:rPr lang="en-US" sz="1500" dirty="0"/>
              <a:t> </a:t>
            </a:r>
          </a:p>
          <a:p>
            <a:pPr lvl="1">
              <a:buFont typeface="Wingdings" panose="05000000000000000000" pitchFamily="2" charset="2"/>
              <a:buChar char="ü"/>
            </a:pPr>
            <a:r>
              <a:rPr lang="en-US" sz="1500" dirty="0"/>
              <a:t>Platform9</a:t>
            </a:r>
          </a:p>
          <a:p>
            <a:pPr lvl="1">
              <a:buFont typeface="Wingdings" panose="05000000000000000000" pitchFamily="2" charset="2"/>
              <a:buChar char="ü"/>
            </a:pPr>
            <a:r>
              <a:rPr lang="en-US" sz="1500" dirty="0"/>
              <a:t>IBM Cloud Container Service </a:t>
            </a:r>
          </a:p>
          <a:p>
            <a:pPr lvl="1">
              <a:buFont typeface="Wingdings" panose="05000000000000000000" pitchFamily="2" charset="2"/>
              <a:buChar char="ü"/>
            </a:pPr>
            <a:endParaRPr lang="en-US" sz="1500" b="1" dirty="0"/>
          </a:p>
          <a:p>
            <a:pPr marL="0" lvl="1" indent="0">
              <a:spcBef>
                <a:spcPts val="750"/>
              </a:spcBef>
              <a:buNone/>
            </a:pPr>
            <a:r>
              <a:rPr lang="en-US" sz="1500" b="1" dirty="0"/>
              <a:t>Kubernetes Installation Tools/Resources:</a:t>
            </a:r>
          </a:p>
          <a:p>
            <a:pPr marL="342900" lvl="1" indent="-342900">
              <a:spcBef>
                <a:spcPts val="750"/>
              </a:spcBef>
              <a:buFont typeface="Wingdings" panose="05000000000000000000" pitchFamily="2" charset="2"/>
              <a:buChar char="q"/>
            </a:pPr>
            <a:r>
              <a:rPr lang="en-US" sz="1500" dirty="0" err="1"/>
              <a:t>Kubeadm</a:t>
            </a:r>
            <a:endParaRPr lang="en-US" sz="1500" dirty="0"/>
          </a:p>
          <a:p>
            <a:pPr marL="342900" lvl="1" indent="-342900">
              <a:spcBef>
                <a:spcPts val="750"/>
              </a:spcBef>
              <a:buFont typeface="Wingdings" panose="05000000000000000000" pitchFamily="2" charset="2"/>
              <a:buChar char="q"/>
            </a:pPr>
            <a:r>
              <a:rPr lang="en-US" sz="1500" dirty="0" err="1"/>
              <a:t>Kubespray</a:t>
            </a:r>
            <a:endParaRPr lang="en-US" sz="1500" dirty="0"/>
          </a:p>
          <a:p>
            <a:pPr marL="342900" lvl="1" indent="-342900">
              <a:spcBef>
                <a:spcPts val="750"/>
              </a:spcBef>
              <a:buFont typeface="Wingdings" panose="05000000000000000000" pitchFamily="2" charset="2"/>
              <a:buChar char="q"/>
            </a:pPr>
            <a:r>
              <a:rPr lang="en-US" sz="1500" dirty="0"/>
              <a:t>kops</a:t>
            </a:r>
          </a:p>
          <a:p>
            <a:pPr marL="0" indent="0">
              <a:buNone/>
            </a:pPr>
            <a:endParaRPr lang="en-US" sz="1800" dirty="0"/>
          </a:p>
          <a:p>
            <a:endParaRPr lang="en-US" sz="2100" dirty="0"/>
          </a:p>
          <a:p>
            <a:endParaRPr lang="en-US" sz="1800" dirty="0"/>
          </a:p>
          <a:p>
            <a:endParaRPr lang="en-US" sz="1800" dirty="0"/>
          </a:p>
          <a:p>
            <a:endParaRPr lang="en-US" sz="1800" dirty="0"/>
          </a:p>
          <a:p>
            <a:pPr marL="0" indent="0">
              <a:buNone/>
            </a:pPr>
            <a:endParaRPr lang="en-US" sz="1800" dirty="0"/>
          </a:p>
          <a:p>
            <a:endParaRPr lang="en-US" sz="1500" dirty="0"/>
          </a:p>
        </p:txBody>
      </p:sp>
    </p:spTree>
    <p:extLst>
      <p:ext uri="{BB962C8B-B14F-4D97-AF65-F5344CB8AC3E}">
        <p14:creationId xmlns:p14="http://schemas.microsoft.com/office/powerpoint/2010/main" val="42707363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31491" y="108039"/>
            <a:ext cx="8822009" cy="598017"/>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300" b="1" dirty="0">
                <a:solidFill>
                  <a:srgbClr val="0070C0"/>
                </a:solidFill>
              </a:rPr>
              <a:t>Setting Up a Single-Node Kubernetes Cluster with Minikube (EC2 Ubuntu)</a:t>
            </a:r>
          </a:p>
        </p:txBody>
      </p:sp>
      <p:sp>
        <p:nvSpPr>
          <p:cNvPr id="4" name="Content Placeholder 2"/>
          <p:cNvSpPr txBox="1">
            <a:spLocks/>
          </p:cNvSpPr>
          <p:nvPr/>
        </p:nvSpPr>
        <p:spPr>
          <a:xfrm>
            <a:off x="300942" y="706056"/>
            <a:ext cx="7812510" cy="3614350"/>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Courier New" panose="02070309020205020404" pitchFamily="49" charset="0"/>
              <a:buChar char="o"/>
            </a:pPr>
            <a:r>
              <a:rPr lang="en-US" sz="2100" dirty="0"/>
              <a:t> </a:t>
            </a:r>
            <a:r>
              <a:rPr lang="en-US" sz="2100" b="1" dirty="0"/>
              <a:t>Install Docker</a:t>
            </a:r>
          </a:p>
          <a:p>
            <a:pPr marL="0" indent="0">
              <a:buNone/>
            </a:pPr>
            <a:r>
              <a:rPr lang="en-US" sz="1800" dirty="0">
                <a:solidFill>
                  <a:schemeClr val="accent2">
                    <a:lumMod val="50000"/>
                  </a:schemeClr>
                </a:solidFill>
              </a:rPr>
              <a:t>$</a:t>
            </a:r>
            <a:r>
              <a:rPr lang="en-US" sz="1800" dirty="0"/>
              <a:t>  </a:t>
            </a:r>
            <a:r>
              <a:rPr lang="en-US" sz="1800" dirty="0" err="1">
                <a:solidFill>
                  <a:schemeClr val="accent2">
                    <a:lumMod val="75000"/>
                  </a:schemeClr>
                </a:solidFill>
              </a:rPr>
              <a:t>sudo</a:t>
            </a:r>
            <a:r>
              <a:rPr lang="en-US" sz="1800" dirty="0">
                <a:solidFill>
                  <a:schemeClr val="accent2">
                    <a:lumMod val="75000"/>
                  </a:schemeClr>
                </a:solidFill>
              </a:rPr>
              <a:t> yum update &amp;&amp; yum install docker.io</a:t>
            </a:r>
          </a:p>
          <a:p>
            <a:pPr>
              <a:buFont typeface="Courier New" panose="02070309020205020404" pitchFamily="49" charset="0"/>
              <a:buChar char="o"/>
            </a:pPr>
            <a:r>
              <a:rPr lang="en-US" sz="2100" dirty="0"/>
              <a:t> </a:t>
            </a:r>
            <a:r>
              <a:rPr lang="en-US" sz="2100" b="1" dirty="0"/>
              <a:t>Install </a:t>
            </a:r>
            <a:r>
              <a:rPr lang="en-US" sz="2100" b="1" dirty="0" err="1"/>
              <a:t>kubectl</a:t>
            </a:r>
            <a:endParaRPr lang="en-US" sz="2100" b="1" dirty="0"/>
          </a:p>
          <a:p>
            <a:pPr marL="0" indent="0">
              <a:buNone/>
            </a:pPr>
            <a:r>
              <a:rPr lang="en-US" sz="1800" dirty="0">
                <a:solidFill>
                  <a:schemeClr val="accent2">
                    <a:lumMod val="50000"/>
                  </a:schemeClr>
                </a:solidFill>
              </a:rPr>
              <a:t>$</a:t>
            </a:r>
            <a:r>
              <a:rPr lang="en-US" sz="1800" dirty="0"/>
              <a:t>  </a:t>
            </a:r>
            <a:r>
              <a:rPr lang="pt-BR" sz="1800" dirty="0">
                <a:solidFill>
                  <a:schemeClr val="accent2">
                    <a:lumMod val="75000"/>
                  </a:schemeClr>
                </a:solidFill>
              </a:rPr>
              <a:t>curl -LO https://storage.googleapis.com/kubernetes-release/release/$(curl -s </a:t>
            </a:r>
            <a:r>
              <a:rPr lang="pt-BR" sz="1800" dirty="0">
                <a:solidFill>
                  <a:schemeClr val="accent2">
                    <a:lumMod val="75000"/>
                  </a:schemeClr>
                </a:solidFill>
                <a:hlinkClick r:id="rId3"/>
              </a:rPr>
              <a:t>https://storage.googleapis.com/kubernetes-release/release/stable.txt)/bin/linux/amd64/kubectl</a:t>
            </a:r>
            <a:r>
              <a:rPr lang="pt-BR" sz="1800" dirty="0">
                <a:solidFill>
                  <a:schemeClr val="accent2">
                    <a:lumMod val="75000"/>
                  </a:schemeClr>
                </a:solidFill>
              </a:rPr>
              <a:t> &amp;&amp; </a:t>
            </a:r>
            <a:r>
              <a:rPr lang="pt-BR" sz="1800" dirty="0">
                <a:solidFill>
                  <a:schemeClr val="accent2">
                    <a:lumMod val="50000"/>
                  </a:schemeClr>
                </a:solidFill>
              </a:rPr>
              <a:t> </a:t>
            </a:r>
            <a:r>
              <a:rPr lang="pt-BR" sz="1800" dirty="0"/>
              <a:t> </a:t>
            </a:r>
          </a:p>
          <a:p>
            <a:pPr marL="0" indent="0">
              <a:buNone/>
            </a:pPr>
            <a:r>
              <a:rPr lang="pt-BR" sz="1800" dirty="0">
                <a:solidFill>
                  <a:schemeClr val="accent2">
                    <a:lumMod val="75000"/>
                  </a:schemeClr>
                </a:solidFill>
              </a:rPr>
              <a:t>chmod +x ./kubectl &amp;&amp; sudo mv ./kubectl /usr/local/bin/kubectl</a:t>
            </a:r>
          </a:p>
          <a:p>
            <a:pPr>
              <a:buFont typeface="Courier New" panose="02070309020205020404" pitchFamily="49" charset="0"/>
              <a:buChar char="o"/>
            </a:pPr>
            <a:r>
              <a:rPr lang="en-US" sz="2100" dirty="0"/>
              <a:t> </a:t>
            </a:r>
            <a:r>
              <a:rPr lang="en-US" sz="2100" b="1" dirty="0"/>
              <a:t>Install Minikube</a:t>
            </a:r>
          </a:p>
          <a:p>
            <a:pPr marL="0" indent="0">
              <a:buNone/>
            </a:pPr>
            <a:r>
              <a:rPr lang="en-US" sz="1800" dirty="0">
                <a:solidFill>
                  <a:schemeClr val="accent2">
                    <a:lumMod val="50000"/>
                  </a:schemeClr>
                </a:solidFill>
              </a:rPr>
              <a:t>$</a:t>
            </a:r>
            <a:r>
              <a:rPr lang="en-US" sz="1800" b="1" dirty="0">
                <a:solidFill>
                  <a:schemeClr val="accent2">
                    <a:lumMod val="50000"/>
                  </a:schemeClr>
                </a:solidFill>
              </a:rPr>
              <a:t>  </a:t>
            </a:r>
            <a:r>
              <a:rPr lang="en-US" sz="1800" dirty="0">
                <a:solidFill>
                  <a:schemeClr val="accent2">
                    <a:lumMod val="75000"/>
                  </a:schemeClr>
                </a:solidFill>
              </a:rPr>
              <a:t>curl -Lo </a:t>
            </a:r>
            <a:r>
              <a:rPr lang="en-US" sz="1800" dirty="0" err="1">
                <a:solidFill>
                  <a:schemeClr val="accent2">
                    <a:lumMod val="75000"/>
                  </a:schemeClr>
                </a:solidFill>
              </a:rPr>
              <a:t>minikube</a:t>
            </a:r>
            <a:r>
              <a:rPr lang="en-US" sz="1800" dirty="0">
                <a:solidFill>
                  <a:schemeClr val="accent2">
                    <a:lumMod val="75000"/>
                  </a:schemeClr>
                </a:solidFill>
              </a:rPr>
              <a:t> https://storage.googleapis.com/minikube/releases/latest/minikube-linux-amd64 &amp;&amp; </a:t>
            </a:r>
            <a:r>
              <a:rPr lang="en-US" sz="1800" dirty="0" err="1">
                <a:solidFill>
                  <a:schemeClr val="accent2">
                    <a:lumMod val="75000"/>
                  </a:schemeClr>
                </a:solidFill>
              </a:rPr>
              <a:t>chmod</a:t>
            </a:r>
            <a:r>
              <a:rPr lang="en-US" sz="1800" dirty="0">
                <a:solidFill>
                  <a:schemeClr val="accent2">
                    <a:lumMod val="75000"/>
                  </a:schemeClr>
                </a:solidFill>
              </a:rPr>
              <a:t> +x </a:t>
            </a:r>
            <a:r>
              <a:rPr lang="en-US" sz="1800" dirty="0" err="1">
                <a:solidFill>
                  <a:schemeClr val="accent2">
                    <a:lumMod val="75000"/>
                  </a:schemeClr>
                </a:solidFill>
              </a:rPr>
              <a:t>minikube</a:t>
            </a:r>
            <a:r>
              <a:rPr lang="en-US" sz="1800" dirty="0">
                <a:solidFill>
                  <a:schemeClr val="accent2">
                    <a:lumMod val="75000"/>
                  </a:schemeClr>
                </a:solidFill>
              </a:rPr>
              <a:t> &amp;&amp; </a:t>
            </a:r>
            <a:r>
              <a:rPr lang="en-US" sz="1800" dirty="0" err="1">
                <a:solidFill>
                  <a:schemeClr val="accent2">
                    <a:lumMod val="75000"/>
                  </a:schemeClr>
                </a:solidFill>
              </a:rPr>
              <a:t>sudo</a:t>
            </a:r>
            <a:r>
              <a:rPr lang="en-US" sz="1800" dirty="0">
                <a:solidFill>
                  <a:schemeClr val="accent2">
                    <a:lumMod val="75000"/>
                  </a:schemeClr>
                </a:solidFill>
              </a:rPr>
              <a:t> mv </a:t>
            </a:r>
            <a:r>
              <a:rPr lang="en-US" sz="1800" dirty="0" err="1">
                <a:solidFill>
                  <a:schemeClr val="accent2">
                    <a:lumMod val="75000"/>
                  </a:schemeClr>
                </a:solidFill>
              </a:rPr>
              <a:t>minikube</a:t>
            </a:r>
            <a:r>
              <a:rPr lang="en-US" sz="1800" dirty="0">
                <a:solidFill>
                  <a:schemeClr val="accent2">
                    <a:lumMod val="75000"/>
                  </a:schemeClr>
                </a:solidFill>
              </a:rPr>
              <a:t> /</a:t>
            </a:r>
            <a:r>
              <a:rPr lang="en-US" sz="1800" dirty="0" err="1">
                <a:solidFill>
                  <a:schemeClr val="accent2">
                    <a:lumMod val="75000"/>
                  </a:schemeClr>
                </a:solidFill>
              </a:rPr>
              <a:t>usr</a:t>
            </a:r>
            <a:r>
              <a:rPr lang="en-US" sz="1800" dirty="0">
                <a:solidFill>
                  <a:schemeClr val="accent2">
                    <a:lumMod val="75000"/>
                  </a:schemeClr>
                </a:solidFill>
              </a:rPr>
              <a:t>/local/bin/</a:t>
            </a:r>
          </a:p>
          <a:p>
            <a:pPr>
              <a:buFont typeface="Courier New" panose="02070309020205020404" pitchFamily="49" charset="0"/>
              <a:buChar char="o"/>
            </a:pPr>
            <a:r>
              <a:rPr lang="en-US" sz="2100" dirty="0"/>
              <a:t> </a:t>
            </a:r>
            <a:r>
              <a:rPr lang="en-US" sz="2100" b="1" dirty="0"/>
              <a:t>Start Minikube</a:t>
            </a:r>
          </a:p>
          <a:p>
            <a:pPr marL="0" indent="0">
              <a:buNone/>
            </a:pPr>
            <a:r>
              <a:rPr lang="en-US" sz="1800" dirty="0">
                <a:solidFill>
                  <a:schemeClr val="accent2">
                    <a:lumMod val="50000"/>
                  </a:schemeClr>
                </a:solidFill>
              </a:rPr>
              <a:t>$</a:t>
            </a:r>
            <a:r>
              <a:rPr lang="en-US" sz="1800" dirty="0"/>
              <a:t>  </a:t>
            </a:r>
            <a:r>
              <a:rPr lang="en-US" sz="1800" dirty="0" err="1">
                <a:solidFill>
                  <a:schemeClr val="accent2">
                    <a:lumMod val="75000"/>
                  </a:schemeClr>
                </a:solidFill>
              </a:rPr>
              <a:t>minikube</a:t>
            </a:r>
            <a:r>
              <a:rPr lang="en-US" sz="1800" dirty="0">
                <a:solidFill>
                  <a:schemeClr val="accent2">
                    <a:lumMod val="75000"/>
                  </a:schemeClr>
                </a:solidFill>
              </a:rPr>
              <a:t> start --</a:t>
            </a:r>
            <a:r>
              <a:rPr lang="en-US" sz="1800" dirty="0" err="1">
                <a:solidFill>
                  <a:schemeClr val="accent2">
                    <a:lumMod val="75000"/>
                  </a:schemeClr>
                </a:solidFill>
              </a:rPr>
              <a:t>vm</a:t>
            </a:r>
            <a:r>
              <a:rPr lang="en-US" sz="1800" dirty="0">
                <a:solidFill>
                  <a:schemeClr val="accent2">
                    <a:lumMod val="75000"/>
                  </a:schemeClr>
                </a:solidFill>
              </a:rPr>
              <a:t>-driver=none</a:t>
            </a:r>
          </a:p>
          <a:p>
            <a:pPr marL="0" indent="0">
              <a:buNone/>
            </a:pPr>
            <a:r>
              <a:rPr lang="en-US" sz="1800" dirty="0">
                <a:solidFill>
                  <a:schemeClr val="accent2">
                    <a:lumMod val="50000"/>
                  </a:schemeClr>
                </a:solidFill>
              </a:rPr>
              <a:t>$</a:t>
            </a:r>
            <a:r>
              <a:rPr lang="en-US" sz="1800" dirty="0"/>
              <a:t>  </a:t>
            </a:r>
            <a:r>
              <a:rPr lang="en-US" sz="1800" dirty="0" err="1">
                <a:solidFill>
                  <a:schemeClr val="accent2">
                    <a:lumMod val="75000"/>
                  </a:schemeClr>
                </a:solidFill>
              </a:rPr>
              <a:t>minikube</a:t>
            </a:r>
            <a:r>
              <a:rPr lang="en-US" sz="1800" dirty="0">
                <a:solidFill>
                  <a:schemeClr val="accent2">
                    <a:lumMod val="75000"/>
                  </a:schemeClr>
                </a:solidFill>
              </a:rPr>
              <a:t> status</a:t>
            </a:r>
          </a:p>
          <a:p>
            <a:pPr>
              <a:buFont typeface="Courier New" panose="02070309020205020404" pitchFamily="49" charset="0"/>
              <a:buChar char="o"/>
            </a:pPr>
            <a:endParaRPr lang="en-US" sz="2100" dirty="0"/>
          </a:p>
          <a:p>
            <a:pPr>
              <a:buFont typeface="Courier New" panose="02070309020205020404" pitchFamily="49" charset="0"/>
              <a:buChar char="o"/>
            </a:pPr>
            <a:endParaRPr lang="en-US" sz="2100" dirty="0"/>
          </a:p>
          <a:p>
            <a:pPr marL="0" indent="0">
              <a:buNone/>
            </a:pPr>
            <a:endParaRPr lang="en-US" sz="1800" dirty="0"/>
          </a:p>
          <a:p>
            <a:pPr marL="0" indent="0">
              <a:buNone/>
            </a:pPr>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pPr marL="0" indent="0">
              <a:buNone/>
            </a:pPr>
            <a:endParaRPr lang="en-US" sz="1800" dirty="0"/>
          </a:p>
          <a:p>
            <a:endParaRPr lang="en-US" sz="1500" dirty="0"/>
          </a:p>
        </p:txBody>
      </p:sp>
    </p:spTree>
    <p:extLst>
      <p:ext uri="{BB962C8B-B14F-4D97-AF65-F5344CB8AC3E}">
        <p14:creationId xmlns:p14="http://schemas.microsoft.com/office/powerpoint/2010/main" val="837669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610E937-53BB-4D02-B042-89BA07B58920}"/>
              </a:ext>
            </a:extLst>
          </p:cNvPr>
          <p:cNvPicPr>
            <a:picLocks noChangeAspect="1"/>
          </p:cNvPicPr>
          <p:nvPr/>
        </p:nvPicPr>
        <p:blipFill>
          <a:blip r:embed="rId2"/>
          <a:stretch>
            <a:fillRect/>
          </a:stretch>
        </p:blipFill>
        <p:spPr>
          <a:xfrm>
            <a:off x="548640" y="291124"/>
            <a:ext cx="7754815" cy="4561252"/>
          </a:xfrm>
          <a:prstGeom prst="rect">
            <a:avLst/>
          </a:prstGeom>
        </p:spPr>
      </p:pic>
    </p:spTree>
    <p:extLst>
      <p:ext uri="{BB962C8B-B14F-4D97-AF65-F5344CB8AC3E}">
        <p14:creationId xmlns:p14="http://schemas.microsoft.com/office/powerpoint/2010/main" val="16505951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188767"/>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300" b="1" dirty="0" err="1">
                <a:solidFill>
                  <a:srgbClr val="0070C0"/>
                </a:solidFill>
              </a:rPr>
              <a:t>Kubectl</a:t>
            </a:r>
            <a:r>
              <a:rPr lang="en-US" sz="2300" b="1" dirty="0">
                <a:solidFill>
                  <a:srgbClr val="0070C0"/>
                </a:solidFill>
              </a:rPr>
              <a:t> Usage</a:t>
            </a:r>
          </a:p>
        </p:txBody>
      </p:sp>
      <p:sp>
        <p:nvSpPr>
          <p:cNvPr id="8" name="Content Placeholder 2"/>
          <p:cNvSpPr txBox="1">
            <a:spLocks/>
          </p:cNvSpPr>
          <p:nvPr/>
        </p:nvSpPr>
        <p:spPr>
          <a:xfrm>
            <a:off x="188640" y="739293"/>
            <a:ext cx="8650568" cy="379798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t>$ </a:t>
            </a:r>
            <a:r>
              <a:rPr lang="en-US" sz="1800" b="1" dirty="0" err="1"/>
              <a:t>kubectl</a:t>
            </a:r>
            <a:r>
              <a:rPr lang="en-US" sz="1800" b="1" dirty="0"/>
              <a:t> [COMMAND] [TYPE] [NAME] [flags]</a:t>
            </a:r>
          </a:p>
          <a:p>
            <a:pPr marL="0" indent="0">
              <a:buNone/>
            </a:pPr>
            <a:r>
              <a:rPr lang="en-US" sz="1800" dirty="0"/>
              <a:t> COMMAND: Specifies the operation that you want to perform on one or more resources, for example create, apply, get, describe, delete, exec …</a:t>
            </a:r>
          </a:p>
          <a:p>
            <a:pPr marL="0" indent="0">
              <a:buNone/>
            </a:pPr>
            <a:r>
              <a:rPr lang="en-US" sz="1800" dirty="0"/>
              <a:t> TYPE: Specifies the resource type </a:t>
            </a:r>
            <a:r>
              <a:rPr lang="en-US" sz="1800" dirty="0" err="1"/>
              <a:t>i.e</a:t>
            </a:r>
            <a:r>
              <a:rPr lang="en-US" sz="1800" dirty="0"/>
              <a:t> nodes, pods, services, </a:t>
            </a:r>
            <a:r>
              <a:rPr lang="en-US" sz="1800" dirty="0" err="1"/>
              <a:t>rc</a:t>
            </a:r>
            <a:r>
              <a:rPr lang="en-US" sz="1800" dirty="0"/>
              <a:t>, </a:t>
            </a:r>
            <a:r>
              <a:rPr lang="en-US" sz="1800" dirty="0" err="1"/>
              <a:t>rs</a:t>
            </a:r>
            <a:r>
              <a:rPr lang="en-US" sz="1800" dirty="0"/>
              <a:t> …</a:t>
            </a:r>
          </a:p>
          <a:p>
            <a:pPr marL="0" indent="0">
              <a:buNone/>
            </a:pPr>
            <a:r>
              <a:rPr lang="en-US" sz="1800" dirty="0"/>
              <a:t> NAME: Specifies the name of the resource</a:t>
            </a:r>
          </a:p>
          <a:p>
            <a:pPr marL="0" indent="0">
              <a:buNone/>
            </a:pPr>
            <a:r>
              <a:rPr lang="en-US" sz="1800" dirty="0"/>
              <a:t> flags: Optional arguments</a:t>
            </a:r>
          </a:p>
          <a:p>
            <a:endParaRPr lang="en-US" sz="1800" dirty="0"/>
          </a:p>
          <a:p>
            <a:pPr marL="0" indent="0">
              <a:buNone/>
            </a:pPr>
            <a:r>
              <a:rPr lang="en-US" sz="1800" b="1" dirty="0"/>
              <a:t>$ </a:t>
            </a:r>
            <a:r>
              <a:rPr lang="en-US" sz="1800" b="1" dirty="0" err="1">
                <a:solidFill>
                  <a:srgbClr val="800000"/>
                </a:solidFill>
              </a:rPr>
              <a:t>kubectl</a:t>
            </a:r>
            <a:r>
              <a:rPr lang="en-US" sz="1800" b="1" dirty="0">
                <a:solidFill>
                  <a:srgbClr val="800000"/>
                </a:solidFill>
              </a:rPr>
              <a:t> version </a:t>
            </a:r>
          </a:p>
          <a:p>
            <a:pPr marL="0" indent="0">
              <a:buNone/>
            </a:pPr>
            <a:r>
              <a:rPr lang="en-US" sz="1800" b="1" dirty="0"/>
              <a:t>$ </a:t>
            </a:r>
            <a:r>
              <a:rPr lang="en-US" sz="1800" b="1" dirty="0" err="1">
                <a:solidFill>
                  <a:srgbClr val="800000"/>
                </a:solidFill>
              </a:rPr>
              <a:t>kubectl</a:t>
            </a:r>
            <a:r>
              <a:rPr lang="en-US" sz="1800" b="1" dirty="0">
                <a:solidFill>
                  <a:srgbClr val="800000"/>
                </a:solidFill>
              </a:rPr>
              <a:t> get node</a:t>
            </a:r>
          </a:p>
          <a:p>
            <a:pPr marL="0" indent="0">
              <a:buNone/>
            </a:pPr>
            <a:r>
              <a:rPr lang="en-US" sz="1800" b="1" dirty="0"/>
              <a:t>$ </a:t>
            </a:r>
            <a:r>
              <a:rPr lang="en-US" sz="1800" b="1" dirty="0" err="1">
                <a:solidFill>
                  <a:srgbClr val="800000"/>
                </a:solidFill>
              </a:rPr>
              <a:t>kubectl</a:t>
            </a:r>
            <a:r>
              <a:rPr lang="en-US" sz="1800" b="1" dirty="0">
                <a:solidFill>
                  <a:srgbClr val="800000"/>
                </a:solidFill>
              </a:rPr>
              <a:t> describe nodes &lt;</a:t>
            </a:r>
            <a:r>
              <a:rPr lang="en-US" sz="1800" b="1" dirty="0" err="1">
                <a:solidFill>
                  <a:srgbClr val="800000"/>
                </a:solidFill>
              </a:rPr>
              <a:t>nodename</a:t>
            </a:r>
            <a:r>
              <a:rPr lang="en-US" sz="1800" b="1" dirty="0">
                <a:solidFill>
                  <a:srgbClr val="800000"/>
                </a:solidFill>
              </a:rPr>
              <a:t>&gt;</a:t>
            </a:r>
          </a:p>
          <a:p>
            <a:endParaRPr lang="en-US" sz="1800" dirty="0"/>
          </a:p>
          <a:p>
            <a:endParaRPr lang="en-US" sz="1800" dirty="0"/>
          </a:p>
          <a:p>
            <a:pPr marL="0" indent="0">
              <a:buNone/>
            </a:pPr>
            <a:endParaRPr lang="en-US" sz="1800" dirty="0"/>
          </a:p>
          <a:p>
            <a:endParaRPr lang="en-US" sz="1500" dirty="0"/>
          </a:p>
        </p:txBody>
      </p:sp>
    </p:spTree>
    <p:extLst>
      <p:ext uri="{BB962C8B-B14F-4D97-AF65-F5344CB8AC3E}">
        <p14:creationId xmlns:p14="http://schemas.microsoft.com/office/powerpoint/2010/main" val="7661039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FEFE056-155C-489F-A74A-115D795A9E2D}"/>
              </a:ext>
            </a:extLst>
          </p:cNvPr>
          <p:cNvPicPr>
            <a:picLocks noChangeAspect="1"/>
          </p:cNvPicPr>
          <p:nvPr/>
        </p:nvPicPr>
        <p:blipFill>
          <a:blip r:embed="rId2"/>
          <a:stretch>
            <a:fillRect/>
          </a:stretch>
        </p:blipFill>
        <p:spPr>
          <a:xfrm>
            <a:off x="442912" y="252412"/>
            <a:ext cx="8258175" cy="463867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319" y="419929"/>
            <a:ext cx="2857500" cy="2857500"/>
          </a:xfrm>
          <a:prstGeom prst="rect">
            <a:avLst/>
          </a:prstGeom>
        </p:spPr>
      </p:pic>
      <p:sp>
        <p:nvSpPr>
          <p:cNvPr id="8" name="Rectangle 7"/>
          <p:cNvSpPr/>
          <p:nvPr/>
        </p:nvSpPr>
        <p:spPr>
          <a:xfrm>
            <a:off x="778609" y="3277429"/>
            <a:ext cx="4479434" cy="646331"/>
          </a:xfrm>
          <a:prstGeom prst="rect">
            <a:avLst/>
          </a:prstGeom>
        </p:spPr>
        <p:txBody>
          <a:bodyPr wrap="square">
            <a:spAutoFit/>
          </a:bodyPr>
          <a:lstStyle/>
          <a:p>
            <a:r>
              <a:rPr lang="en-US" sz="3600" b="1" dirty="0">
                <a:solidFill>
                  <a:schemeClr val="bg1"/>
                </a:solidFill>
              </a:rPr>
              <a:t>Pods</a:t>
            </a:r>
          </a:p>
        </p:txBody>
      </p:sp>
    </p:spTree>
    <p:extLst>
      <p:ext uri="{BB962C8B-B14F-4D97-AF65-F5344CB8AC3E}">
        <p14:creationId xmlns:p14="http://schemas.microsoft.com/office/powerpoint/2010/main" val="15427793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69417" y="130256"/>
            <a:ext cx="455662" cy="455662"/>
          </a:xfrm>
          <a:prstGeom prst="rect">
            <a:avLst/>
          </a:prstGeom>
        </p:spPr>
      </p:pic>
      <p:sp>
        <p:nvSpPr>
          <p:cNvPr id="3" name="Rounded Rectangle 2"/>
          <p:cNvSpPr/>
          <p:nvPr/>
        </p:nvSpPr>
        <p:spPr>
          <a:xfrm>
            <a:off x="7259444" y="91090"/>
            <a:ext cx="1579764" cy="64820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4" name="Rounded Rectangle 3"/>
          <p:cNvSpPr/>
          <p:nvPr/>
        </p:nvSpPr>
        <p:spPr>
          <a:xfrm>
            <a:off x="7439800" y="216326"/>
            <a:ext cx="456433" cy="318690"/>
          </a:xfrm>
          <a:prstGeom prst="round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5" name="TextBox 4"/>
          <p:cNvSpPr txBox="1"/>
          <p:nvPr/>
        </p:nvSpPr>
        <p:spPr>
          <a:xfrm>
            <a:off x="7439800" y="205609"/>
            <a:ext cx="792712" cy="338554"/>
          </a:xfrm>
          <a:prstGeom prst="rect">
            <a:avLst/>
          </a:prstGeom>
          <a:noFill/>
        </p:spPr>
        <p:txBody>
          <a:bodyPr wrap="square" rtlCol="0">
            <a:spAutoFit/>
          </a:bodyPr>
          <a:lstStyle/>
          <a:p>
            <a:r>
              <a:rPr lang="en-US" sz="1600" b="1" dirty="0">
                <a:solidFill>
                  <a:srgbClr val="FFFF00"/>
                </a:solidFill>
              </a:rPr>
              <a:t>Pod</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55715" y="266416"/>
            <a:ext cx="455662" cy="455662"/>
          </a:xfrm>
          <a:prstGeom prst="rect">
            <a:avLst/>
          </a:prstGeom>
        </p:spPr>
      </p:pic>
      <p:sp>
        <p:nvSpPr>
          <p:cNvPr id="7" name="Title 1"/>
          <p:cNvSpPr txBox="1">
            <a:spLocks/>
          </p:cNvSpPr>
          <p:nvPr/>
        </p:nvSpPr>
        <p:spPr>
          <a:xfrm>
            <a:off x="107457" y="188767"/>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300" b="1" dirty="0">
                <a:solidFill>
                  <a:srgbClr val="0070C0"/>
                </a:solidFill>
              </a:rPr>
              <a:t>POD</a:t>
            </a:r>
          </a:p>
        </p:txBody>
      </p:sp>
      <p:sp>
        <p:nvSpPr>
          <p:cNvPr id="8" name="Content Placeholder 2"/>
          <p:cNvSpPr txBox="1">
            <a:spLocks/>
          </p:cNvSpPr>
          <p:nvPr/>
        </p:nvSpPr>
        <p:spPr>
          <a:xfrm>
            <a:off x="188640" y="739293"/>
            <a:ext cx="8650568" cy="4262728"/>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1500" dirty="0"/>
              <a:t>A Pod is the smallest and simplest unit in the Kubernetes object model that you </a:t>
            </a:r>
          </a:p>
          <a:p>
            <a:pPr marL="0" indent="0">
              <a:buNone/>
            </a:pPr>
            <a:r>
              <a:rPr lang="en-US" sz="1500" dirty="0"/>
              <a:t>    create or deploy.</a:t>
            </a:r>
          </a:p>
          <a:p>
            <a:pPr>
              <a:buFont typeface="Wingdings" panose="05000000000000000000" pitchFamily="2" charset="2"/>
              <a:buChar char="Ø"/>
            </a:pPr>
            <a:r>
              <a:rPr lang="en-US" sz="1500" dirty="0"/>
              <a:t> A Pod represents a running process on your cluster.</a:t>
            </a:r>
          </a:p>
          <a:p>
            <a:pPr>
              <a:buFont typeface="Wingdings" panose="05000000000000000000" pitchFamily="2" charset="2"/>
              <a:buChar char="Ø"/>
            </a:pPr>
            <a:r>
              <a:rPr lang="en-US" sz="1500" dirty="0"/>
              <a:t> A Pod encapsulates an application container, storage resources, a unique network IP, and options that govern how the container(s) should run</a:t>
            </a:r>
          </a:p>
          <a:p>
            <a:pPr>
              <a:buFont typeface="Wingdings" panose="05000000000000000000" pitchFamily="2" charset="2"/>
              <a:buChar char="Ø"/>
            </a:pPr>
            <a:r>
              <a:rPr lang="en-US" sz="1500" dirty="0"/>
              <a:t> Kubernetes manages the Pods rather than the containers directly.</a:t>
            </a:r>
          </a:p>
          <a:p>
            <a:pPr>
              <a:buFont typeface="Wingdings" panose="05000000000000000000" pitchFamily="2" charset="2"/>
              <a:buChar char="Ø"/>
            </a:pPr>
            <a:r>
              <a:rPr lang="en-US" sz="1500" dirty="0"/>
              <a:t> Pods in a Kubernetes cluster can be used in two main ways:</a:t>
            </a:r>
          </a:p>
          <a:p>
            <a:pPr lvl="1">
              <a:buFont typeface="Wingdings" panose="05000000000000000000" pitchFamily="2" charset="2"/>
              <a:buChar char="Ø"/>
            </a:pPr>
            <a:r>
              <a:rPr lang="en-US" sz="1500" dirty="0"/>
              <a:t> Pods that run a single container - common use-case</a:t>
            </a:r>
          </a:p>
          <a:p>
            <a:pPr lvl="1">
              <a:buFont typeface="Wingdings" panose="05000000000000000000" pitchFamily="2" charset="2"/>
              <a:buChar char="Ø"/>
            </a:pPr>
            <a:r>
              <a:rPr lang="en-US" sz="1500" dirty="0"/>
              <a:t> Pods that run multiple containers that need to work together</a:t>
            </a:r>
          </a:p>
          <a:p>
            <a:pPr>
              <a:buFont typeface="Wingdings" panose="05000000000000000000" pitchFamily="2" charset="2"/>
              <a:buChar char="Ø"/>
            </a:pPr>
            <a:r>
              <a:rPr lang="en-US" sz="1500" dirty="0"/>
              <a:t> Each Pod is assigned a </a:t>
            </a:r>
            <a:r>
              <a:rPr lang="en-US" sz="1500" b="1" dirty="0"/>
              <a:t>unique IP</a:t>
            </a:r>
            <a:r>
              <a:rPr lang="en-US" sz="1500" dirty="0"/>
              <a:t> address. </a:t>
            </a:r>
          </a:p>
          <a:p>
            <a:pPr>
              <a:buFont typeface="Wingdings" panose="05000000000000000000" pitchFamily="2" charset="2"/>
              <a:buChar char="Ø"/>
            </a:pPr>
            <a:r>
              <a:rPr lang="en-US" sz="1500" dirty="0"/>
              <a:t> Every container in a Pod shares the IP address and network ports. </a:t>
            </a:r>
          </a:p>
          <a:p>
            <a:pPr>
              <a:buFont typeface="Wingdings" panose="05000000000000000000" pitchFamily="2" charset="2"/>
              <a:buChar char="Ø"/>
            </a:pPr>
            <a:r>
              <a:rPr lang="en-US" sz="1500" dirty="0"/>
              <a:t> Containers inside a Pod can communicate with one another using localhost.</a:t>
            </a:r>
          </a:p>
          <a:p>
            <a:pPr>
              <a:buFont typeface="Wingdings" panose="05000000000000000000" pitchFamily="2" charset="2"/>
              <a:buChar char="Ø"/>
            </a:pPr>
            <a:r>
              <a:rPr lang="en-US" sz="1500" dirty="0"/>
              <a:t> All containers in the Pod can access the shared volumes, allowing those containers to share data.</a:t>
            </a:r>
          </a:p>
          <a:p>
            <a:pPr>
              <a:buFont typeface="Wingdings" panose="05000000000000000000" pitchFamily="2" charset="2"/>
              <a:buChar char="Ø"/>
            </a:pPr>
            <a:r>
              <a:rPr lang="en-US" sz="1500" dirty="0"/>
              <a:t> Kubernetes scales pods and not containers</a:t>
            </a:r>
          </a:p>
          <a:p>
            <a:endParaRPr lang="en-US" sz="1800" dirty="0"/>
          </a:p>
          <a:p>
            <a:endParaRPr lang="en-US" sz="1800" dirty="0"/>
          </a:p>
          <a:p>
            <a:endParaRPr lang="en-US" sz="1800" dirty="0"/>
          </a:p>
          <a:p>
            <a:endParaRPr lang="en-US" sz="1800" dirty="0"/>
          </a:p>
          <a:p>
            <a:endParaRPr lang="en-US" sz="1800" dirty="0"/>
          </a:p>
          <a:p>
            <a:endParaRPr lang="en-US" sz="1800" dirty="0"/>
          </a:p>
          <a:p>
            <a:endParaRPr lang="en-US" sz="1800" dirty="0"/>
          </a:p>
          <a:p>
            <a:pPr marL="0" indent="0">
              <a:buNone/>
            </a:pPr>
            <a:endParaRPr lang="en-US" sz="1800" dirty="0"/>
          </a:p>
          <a:p>
            <a:endParaRPr lang="en-US" sz="1500" dirty="0"/>
          </a:p>
        </p:txBody>
      </p:sp>
    </p:spTree>
    <p:extLst>
      <p:ext uri="{BB962C8B-B14F-4D97-AF65-F5344CB8AC3E}">
        <p14:creationId xmlns:p14="http://schemas.microsoft.com/office/powerpoint/2010/main" val="1704027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80199" y="233328"/>
            <a:ext cx="455662" cy="455662"/>
          </a:xfrm>
          <a:prstGeom prst="rect">
            <a:avLst/>
          </a:prstGeom>
        </p:spPr>
      </p:pic>
      <p:sp>
        <p:nvSpPr>
          <p:cNvPr id="3" name="Rounded Rectangle 2"/>
          <p:cNvSpPr/>
          <p:nvPr/>
        </p:nvSpPr>
        <p:spPr>
          <a:xfrm>
            <a:off x="7403314" y="188767"/>
            <a:ext cx="1435894" cy="728663"/>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4" name="Rounded Rectangle 3"/>
          <p:cNvSpPr/>
          <p:nvPr/>
        </p:nvSpPr>
        <p:spPr>
          <a:xfrm>
            <a:off x="7439800" y="216326"/>
            <a:ext cx="456433" cy="318690"/>
          </a:xfrm>
          <a:prstGeom prst="roundRect">
            <a:avLst/>
          </a:prstGeom>
          <a:solidFill>
            <a:schemeClr val="accent2"/>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ln>
                <a:solidFill>
                  <a:schemeClr val="tx1"/>
                </a:solidFill>
              </a:ln>
              <a:noFill/>
            </a:endParaRPr>
          </a:p>
        </p:txBody>
      </p:sp>
      <p:sp>
        <p:nvSpPr>
          <p:cNvPr id="5" name="TextBox 4"/>
          <p:cNvSpPr txBox="1"/>
          <p:nvPr/>
        </p:nvSpPr>
        <p:spPr>
          <a:xfrm>
            <a:off x="7405617" y="188767"/>
            <a:ext cx="674581" cy="369332"/>
          </a:xfrm>
          <a:prstGeom prst="rect">
            <a:avLst/>
          </a:prstGeom>
          <a:noFill/>
        </p:spPr>
        <p:txBody>
          <a:bodyPr wrap="square" rtlCol="0">
            <a:spAutoFit/>
          </a:bodyPr>
          <a:lstStyle/>
          <a:p>
            <a:r>
              <a:rPr lang="en-US" b="1" dirty="0"/>
              <a:t>Pod</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8029" y="396278"/>
            <a:ext cx="455662" cy="455662"/>
          </a:xfrm>
          <a:prstGeom prst="rect">
            <a:avLst/>
          </a:prstGeom>
        </p:spPr>
      </p:pic>
      <p:sp>
        <p:nvSpPr>
          <p:cNvPr id="7" name="Title 1"/>
          <p:cNvSpPr txBox="1">
            <a:spLocks/>
          </p:cNvSpPr>
          <p:nvPr/>
        </p:nvSpPr>
        <p:spPr>
          <a:xfrm>
            <a:off x="0" y="115647"/>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300" b="1" dirty="0">
                <a:solidFill>
                  <a:srgbClr val="0070C0"/>
                </a:solidFill>
              </a:rPr>
              <a:t>Understanding Pods</a:t>
            </a:r>
          </a:p>
        </p:txBody>
      </p:sp>
      <p:sp>
        <p:nvSpPr>
          <p:cNvPr id="8" name="Content Placeholder 2"/>
          <p:cNvSpPr txBox="1">
            <a:spLocks/>
          </p:cNvSpPr>
          <p:nvPr/>
        </p:nvSpPr>
        <p:spPr>
          <a:xfrm>
            <a:off x="188640" y="739293"/>
            <a:ext cx="8650568" cy="42627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1500" dirty="0"/>
              <a:t>When a Pod gets created, it is scheduled to run on a Node in your cluster. </a:t>
            </a:r>
          </a:p>
          <a:p>
            <a:pPr>
              <a:buFont typeface="Wingdings" panose="05000000000000000000" pitchFamily="2" charset="2"/>
              <a:buChar char="Ø"/>
            </a:pPr>
            <a:r>
              <a:rPr lang="en-US" sz="1500" dirty="0"/>
              <a:t>The Pod remains on that Node until the process is terminated, the pod object is deleted, the pod is evicted for lack of resources, or the Node fails.</a:t>
            </a:r>
          </a:p>
          <a:p>
            <a:pPr>
              <a:buFont typeface="Wingdings" panose="05000000000000000000" pitchFamily="2" charset="2"/>
              <a:buChar char="Ø"/>
            </a:pPr>
            <a:r>
              <a:rPr lang="en-US" sz="1500" dirty="0"/>
              <a:t>If a Pod is scheduled to a Node that fails, or if the scheduling operation itself fails, the Pod is deleted</a:t>
            </a:r>
          </a:p>
          <a:p>
            <a:pPr>
              <a:buFont typeface="Wingdings" panose="05000000000000000000" pitchFamily="2" charset="2"/>
              <a:buChar char="Ø"/>
            </a:pPr>
            <a:r>
              <a:rPr lang="en-US" sz="1500" dirty="0"/>
              <a:t>If a node dies, the pods scheduled to that node are scheduled for deletion, after a timeout period.</a:t>
            </a:r>
          </a:p>
          <a:p>
            <a:pPr>
              <a:buFont typeface="Wingdings" panose="05000000000000000000" pitchFamily="2" charset="2"/>
              <a:buChar char="Ø"/>
            </a:pPr>
            <a:r>
              <a:rPr lang="en-US" sz="1500" dirty="0"/>
              <a:t>A given pod (UID) is not “rescheduled” to a new node; instead, it will be replaced by an identical pod, with even the same name if desired, but with a new UID</a:t>
            </a:r>
          </a:p>
          <a:p>
            <a:pPr>
              <a:buFont typeface="Wingdings" panose="05000000000000000000" pitchFamily="2" charset="2"/>
              <a:buChar char="Ø"/>
            </a:pPr>
            <a:r>
              <a:rPr lang="en-US" sz="1500" dirty="0"/>
              <a:t>Volumes in a pod  will exists as long as that pod (with that UID) exists. If that pod is deleted for any reason, volume is also destroyed and created as new on new pod</a:t>
            </a:r>
          </a:p>
          <a:p>
            <a:pPr>
              <a:buFont typeface="Wingdings" panose="05000000000000000000" pitchFamily="2" charset="2"/>
              <a:buChar char="Ø"/>
            </a:pPr>
            <a:r>
              <a:rPr lang="en-US" sz="1500" dirty="0"/>
              <a:t>Kubernetes uses a Controller, that handles the work of managing the Pod instances.</a:t>
            </a:r>
          </a:p>
          <a:p>
            <a:pPr>
              <a:buFont typeface="Wingdings" panose="05000000000000000000" pitchFamily="2" charset="2"/>
              <a:buChar char="Ø"/>
            </a:pPr>
            <a:r>
              <a:rPr lang="en-US" sz="1500" dirty="0"/>
              <a:t>A Controller can create and manage multiple Pods, handling replication, rollout and providing self-healing capabilities</a:t>
            </a:r>
          </a:p>
          <a:p>
            <a:endParaRPr lang="en-US" sz="1800" dirty="0"/>
          </a:p>
          <a:p>
            <a:endParaRPr lang="en-US" sz="1800" dirty="0"/>
          </a:p>
          <a:p>
            <a:endParaRPr lang="en-US" sz="1800" dirty="0"/>
          </a:p>
          <a:p>
            <a:endParaRPr lang="en-US" sz="1800" dirty="0"/>
          </a:p>
          <a:p>
            <a:endParaRPr lang="en-US" sz="1800" dirty="0"/>
          </a:p>
          <a:p>
            <a:endParaRPr lang="en-US" sz="1800" dirty="0"/>
          </a:p>
          <a:p>
            <a:pPr marL="0" indent="0">
              <a:buNone/>
            </a:pPr>
            <a:endParaRPr lang="en-US" sz="1800" dirty="0"/>
          </a:p>
          <a:p>
            <a:endParaRPr lang="en-US" sz="1500" dirty="0"/>
          </a:p>
        </p:txBody>
      </p:sp>
    </p:spTree>
    <p:extLst>
      <p:ext uri="{BB962C8B-B14F-4D97-AF65-F5344CB8AC3E}">
        <p14:creationId xmlns:p14="http://schemas.microsoft.com/office/powerpoint/2010/main" val="22344055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158694"/>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300" b="1" dirty="0">
                <a:solidFill>
                  <a:srgbClr val="0070C0"/>
                </a:solidFill>
              </a:rPr>
              <a:t>Kubernetes YAML Basics</a:t>
            </a:r>
          </a:p>
        </p:txBody>
      </p:sp>
      <p:sp>
        <p:nvSpPr>
          <p:cNvPr id="8" name="Content Placeholder 2"/>
          <p:cNvSpPr txBox="1">
            <a:spLocks/>
          </p:cNvSpPr>
          <p:nvPr/>
        </p:nvSpPr>
        <p:spPr>
          <a:xfrm>
            <a:off x="335288" y="692005"/>
            <a:ext cx="3935629" cy="4262728"/>
          </a:xfrm>
          <a:prstGeom prst="rect">
            <a:avLst/>
          </a:prstGeom>
        </p:spPr>
        <p:txBody>
          <a:bodyPr>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4000" dirty="0"/>
              <a:t>API: version</a:t>
            </a:r>
          </a:p>
          <a:p>
            <a:pPr marL="0" indent="0">
              <a:buNone/>
            </a:pPr>
            <a:r>
              <a:rPr lang="en-US" sz="4000" dirty="0"/>
              <a:t>Kind: object we are trying to achieve</a:t>
            </a:r>
          </a:p>
          <a:p>
            <a:pPr marL="0" indent="0">
              <a:buNone/>
            </a:pPr>
            <a:r>
              <a:rPr lang="en-US" sz="4000" dirty="0"/>
              <a:t>metadata: name and label </a:t>
            </a:r>
          </a:p>
          <a:p>
            <a:pPr marL="0" indent="0">
              <a:buNone/>
            </a:pPr>
            <a:r>
              <a:rPr lang="en-US" sz="4000" dirty="0"/>
              <a:t>spec: set of data which defines the desired state for the resource</a:t>
            </a:r>
          </a:p>
          <a:p>
            <a:pPr marL="0" indent="0">
              <a:buNone/>
            </a:pPr>
            <a:r>
              <a:rPr lang="en-US" sz="4000" dirty="0"/>
              <a:t>   -- properties you can set for a Container:</a:t>
            </a:r>
          </a:p>
          <a:p>
            <a:pPr marL="0" indent="0">
              <a:buNone/>
            </a:pPr>
            <a:r>
              <a:rPr lang="en-US" sz="4000" dirty="0"/>
              <a:t>    name</a:t>
            </a:r>
          </a:p>
          <a:p>
            <a:pPr marL="0" indent="0">
              <a:buNone/>
            </a:pPr>
            <a:r>
              <a:rPr lang="en-US" sz="4000" dirty="0"/>
              <a:t>    image</a:t>
            </a:r>
          </a:p>
          <a:p>
            <a:pPr marL="0" indent="0">
              <a:buNone/>
            </a:pPr>
            <a:r>
              <a:rPr lang="en-US" sz="4000" dirty="0"/>
              <a:t>    command</a:t>
            </a:r>
          </a:p>
          <a:p>
            <a:pPr marL="0" indent="0">
              <a:buNone/>
            </a:pPr>
            <a:r>
              <a:rPr lang="en-US" sz="4000" dirty="0"/>
              <a:t>    </a:t>
            </a:r>
            <a:r>
              <a:rPr lang="en-US" sz="4000" dirty="0" err="1"/>
              <a:t>args</a:t>
            </a:r>
            <a:endParaRPr lang="en-US" sz="4000" dirty="0"/>
          </a:p>
          <a:p>
            <a:pPr marL="0" indent="0">
              <a:buNone/>
            </a:pPr>
            <a:r>
              <a:rPr lang="en-US" sz="4000" dirty="0"/>
              <a:t>    </a:t>
            </a:r>
            <a:r>
              <a:rPr lang="en-US" sz="4000" dirty="0" err="1"/>
              <a:t>workingDir</a:t>
            </a:r>
            <a:endParaRPr lang="en-US" sz="4000" dirty="0"/>
          </a:p>
          <a:p>
            <a:pPr marL="0" indent="0">
              <a:buNone/>
            </a:pPr>
            <a:r>
              <a:rPr lang="en-US" sz="4000" dirty="0"/>
              <a:t>    ports</a:t>
            </a:r>
          </a:p>
          <a:p>
            <a:pPr marL="0" indent="0">
              <a:buNone/>
            </a:pPr>
            <a:r>
              <a:rPr lang="en-US" sz="4000" dirty="0"/>
              <a:t>    </a:t>
            </a:r>
            <a:r>
              <a:rPr lang="en-US" sz="4000" dirty="0" err="1"/>
              <a:t>env</a:t>
            </a:r>
            <a:endParaRPr lang="en-US" sz="4000" dirty="0"/>
          </a:p>
          <a:p>
            <a:pPr marL="0" indent="0">
              <a:buNone/>
            </a:pPr>
            <a:r>
              <a:rPr lang="en-US" sz="4000" dirty="0"/>
              <a:t>    resources</a:t>
            </a:r>
          </a:p>
          <a:p>
            <a:pPr marL="0" indent="0">
              <a:buNone/>
            </a:pPr>
            <a:r>
              <a:rPr lang="en-US" sz="4000" dirty="0"/>
              <a:t>    </a:t>
            </a:r>
            <a:r>
              <a:rPr lang="en-US" sz="4000" dirty="0" err="1"/>
              <a:t>volumeMounts</a:t>
            </a:r>
            <a:endParaRPr lang="en-US" sz="4000" dirty="0"/>
          </a:p>
          <a:p>
            <a:pPr marL="0" indent="0">
              <a:buNone/>
            </a:pPr>
            <a:r>
              <a:rPr lang="en-US" sz="4000" dirty="0"/>
              <a:t>    </a:t>
            </a:r>
            <a:r>
              <a:rPr lang="en-US" sz="4000" dirty="0" err="1"/>
              <a:t>livenessProbe</a:t>
            </a:r>
            <a:endParaRPr lang="en-US" sz="4000" dirty="0"/>
          </a:p>
          <a:p>
            <a:pPr marL="0" indent="0">
              <a:buNone/>
            </a:pPr>
            <a:r>
              <a:rPr lang="en-US" sz="4000" dirty="0"/>
              <a:t>    </a:t>
            </a:r>
            <a:r>
              <a:rPr lang="en-US" sz="4000" dirty="0" err="1"/>
              <a:t>readinessProbe</a:t>
            </a:r>
            <a:endParaRPr lang="en-US" sz="4000" dirty="0"/>
          </a:p>
          <a:p>
            <a:pPr marL="0" indent="0">
              <a:buNone/>
            </a:pPr>
            <a:r>
              <a:rPr lang="en-US" sz="4000" dirty="0"/>
              <a:t>    </a:t>
            </a:r>
            <a:r>
              <a:rPr lang="en-US" sz="4000" dirty="0" err="1"/>
              <a:t>livecycle</a:t>
            </a:r>
            <a:endParaRPr lang="en-US" sz="4000" dirty="0"/>
          </a:p>
          <a:p>
            <a:endParaRPr lang="en-US" sz="1800" dirty="0"/>
          </a:p>
          <a:p>
            <a:endParaRPr lang="en-US" sz="1800" dirty="0"/>
          </a:p>
          <a:p>
            <a:endParaRPr lang="en-US" sz="1800" dirty="0"/>
          </a:p>
          <a:p>
            <a:endParaRPr lang="en-US" sz="1800" dirty="0"/>
          </a:p>
          <a:p>
            <a:endParaRPr lang="en-US" sz="1800" dirty="0"/>
          </a:p>
          <a:p>
            <a:pPr marL="0" indent="0">
              <a:buNone/>
            </a:pPr>
            <a:endParaRPr lang="en-US" sz="1800" dirty="0"/>
          </a:p>
          <a:p>
            <a:endParaRPr lang="en-US" sz="1500" dirty="0"/>
          </a:p>
        </p:txBody>
      </p:sp>
      <p:sp>
        <p:nvSpPr>
          <p:cNvPr id="2" name="TextBox 1">
            <a:extLst>
              <a:ext uri="{FF2B5EF4-FFF2-40B4-BE49-F238E27FC236}">
                <a16:creationId xmlns:a16="http://schemas.microsoft.com/office/drawing/2014/main" id="{6AAF7114-7A21-44E3-A527-4BC5F94D3DEF}"/>
              </a:ext>
            </a:extLst>
          </p:cNvPr>
          <p:cNvSpPr txBox="1"/>
          <p:nvPr/>
        </p:nvSpPr>
        <p:spPr>
          <a:xfrm>
            <a:off x="4572000" y="692005"/>
            <a:ext cx="2732049" cy="1088366"/>
          </a:xfrm>
          <a:prstGeom prst="rect">
            <a:avLst/>
          </a:prstGeom>
          <a:noFill/>
        </p:spPr>
        <p:txBody>
          <a:bodyPr wrap="square" lIns="36000" tIns="36000" rIns="36000" bIns="36000" rtlCol="0">
            <a:spAutoFit/>
          </a:bodyPr>
          <a:lstStyle/>
          <a:p>
            <a:r>
              <a:rPr lang="en-US" sz="1600" dirty="0"/>
              <a:t> </a:t>
            </a:r>
            <a:r>
              <a:rPr lang="en-US" sz="1000" dirty="0" err="1"/>
              <a:t>terminationMessagePath</a:t>
            </a:r>
            <a:endParaRPr lang="en-US" sz="1000" dirty="0"/>
          </a:p>
          <a:p>
            <a:r>
              <a:rPr lang="en-US" sz="1000" dirty="0"/>
              <a:t>    </a:t>
            </a:r>
            <a:r>
              <a:rPr lang="en-US" sz="1000" dirty="0" err="1"/>
              <a:t>imagePullPolicy</a:t>
            </a:r>
            <a:r>
              <a:rPr lang="en-US" sz="1000" dirty="0"/>
              <a:t> - Always</a:t>
            </a:r>
          </a:p>
          <a:p>
            <a:r>
              <a:rPr lang="en-US" sz="1000" dirty="0"/>
              <a:t>    </a:t>
            </a:r>
            <a:r>
              <a:rPr lang="en-US" sz="1000" dirty="0" err="1"/>
              <a:t>securityContext</a:t>
            </a:r>
            <a:endParaRPr lang="en-US" sz="1000" dirty="0"/>
          </a:p>
          <a:p>
            <a:r>
              <a:rPr lang="en-US" sz="1000" dirty="0"/>
              <a:t>    stdin</a:t>
            </a:r>
          </a:p>
          <a:p>
            <a:r>
              <a:rPr lang="en-US" sz="1000" dirty="0"/>
              <a:t>    </a:t>
            </a:r>
            <a:r>
              <a:rPr lang="en-US" sz="1000" dirty="0" err="1"/>
              <a:t>stdinOnce</a:t>
            </a:r>
            <a:endParaRPr lang="en-US" sz="1000" dirty="0"/>
          </a:p>
          <a:p>
            <a:r>
              <a:rPr lang="en-US" sz="1000" dirty="0"/>
              <a:t>    </a:t>
            </a:r>
            <a:r>
              <a:rPr lang="en-US" sz="1000" dirty="0" err="1"/>
              <a:t>tty</a:t>
            </a:r>
            <a:endParaRPr lang="en-US" sz="1000" dirty="0"/>
          </a:p>
        </p:txBody>
      </p:sp>
      <p:cxnSp>
        <p:nvCxnSpPr>
          <p:cNvPr id="6" name="Straight Arrow Connector 5">
            <a:extLst>
              <a:ext uri="{FF2B5EF4-FFF2-40B4-BE49-F238E27FC236}">
                <a16:creationId xmlns:a16="http://schemas.microsoft.com/office/drawing/2014/main" id="{0842D3A5-B6AF-47B1-800D-28DE6B7CC329}"/>
              </a:ext>
            </a:extLst>
          </p:cNvPr>
          <p:cNvCxnSpPr/>
          <p:nvPr/>
        </p:nvCxnSpPr>
        <p:spPr>
          <a:xfrm>
            <a:off x="4375230" y="833377"/>
            <a:ext cx="0" cy="3565003"/>
          </a:xfrm>
          <a:prstGeom prst="straightConnector1">
            <a:avLst/>
          </a:prstGeom>
          <a:ln w="9525">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10049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141479"/>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300" b="1" dirty="0">
                <a:solidFill>
                  <a:srgbClr val="0070C0"/>
                </a:solidFill>
              </a:rPr>
              <a:t>Pod Single Container Pod – Example: pod1.yml </a:t>
            </a:r>
          </a:p>
        </p:txBody>
      </p:sp>
      <p:sp>
        <p:nvSpPr>
          <p:cNvPr id="8" name="Content Placeholder 2"/>
          <p:cNvSpPr txBox="1">
            <a:spLocks/>
          </p:cNvSpPr>
          <p:nvPr/>
        </p:nvSpPr>
        <p:spPr>
          <a:xfrm>
            <a:off x="188640" y="739293"/>
            <a:ext cx="8650568" cy="4262728"/>
          </a:xfrm>
          <a:prstGeom prst="rect">
            <a:avLst/>
          </a:prstGeom>
        </p:spPr>
        <p:txBody>
          <a:bodyPr>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kind: Pod                              # Object Type</a:t>
            </a:r>
          </a:p>
          <a:p>
            <a:pPr marL="0" indent="0">
              <a:buNone/>
            </a:pPr>
            <a:r>
              <a:rPr lang="en-US" sz="1800" dirty="0" err="1"/>
              <a:t>apiVersion</a:t>
            </a:r>
            <a:r>
              <a:rPr lang="en-US" sz="1800" dirty="0"/>
              <a:t>: v1                     # API version</a:t>
            </a:r>
          </a:p>
          <a:p>
            <a:pPr marL="0" indent="0">
              <a:buNone/>
            </a:pPr>
            <a:r>
              <a:rPr lang="en-US" sz="1800" dirty="0"/>
              <a:t>metadata:                            # Set of data which describes the Object</a:t>
            </a:r>
          </a:p>
          <a:p>
            <a:pPr marL="0" indent="0">
              <a:buNone/>
            </a:pPr>
            <a:r>
              <a:rPr lang="en-US" sz="1800" dirty="0"/>
              <a:t>  name: </a:t>
            </a:r>
            <a:r>
              <a:rPr lang="en-US" sz="1800" dirty="0" err="1"/>
              <a:t>testpod</a:t>
            </a:r>
            <a:r>
              <a:rPr lang="en-US" sz="1800" dirty="0"/>
              <a:t>                  # Name of the Object</a:t>
            </a:r>
          </a:p>
          <a:p>
            <a:pPr marL="0" indent="0">
              <a:buNone/>
            </a:pPr>
            <a:r>
              <a:rPr lang="en-US" sz="1800" dirty="0"/>
              <a:t>spec:                                     # Data which describes the state of the Object </a:t>
            </a:r>
          </a:p>
          <a:p>
            <a:pPr marL="0" indent="0">
              <a:buNone/>
            </a:pPr>
            <a:r>
              <a:rPr lang="en-US" sz="1800" dirty="0"/>
              <a:t>  containers:                        # Data which describes the Container details</a:t>
            </a:r>
          </a:p>
          <a:p>
            <a:pPr marL="0" indent="0">
              <a:buNone/>
            </a:pPr>
            <a:r>
              <a:rPr lang="en-US" sz="1800" dirty="0"/>
              <a:t>    - name: c00                     # Name of the Container</a:t>
            </a:r>
          </a:p>
          <a:p>
            <a:pPr marL="0" indent="0">
              <a:buNone/>
            </a:pPr>
            <a:r>
              <a:rPr lang="en-US" sz="1800" dirty="0"/>
              <a:t>      image: </a:t>
            </a:r>
            <a:r>
              <a:rPr lang="en-US" sz="1800" dirty="0" err="1"/>
              <a:t>ubuntu</a:t>
            </a:r>
            <a:r>
              <a:rPr lang="en-US" sz="1800" dirty="0"/>
              <a:t>              # Base Image which is used to create Container</a:t>
            </a:r>
          </a:p>
          <a:p>
            <a:pPr marL="0" indent="0">
              <a:buNone/>
            </a:pPr>
            <a:r>
              <a:rPr lang="en-US" sz="1800" dirty="0"/>
              <a:t>      command: ["/bin/bash", "-c", "while true; do echo Hello-Adam; sleep 5 ; done"]</a:t>
            </a:r>
          </a:p>
          <a:p>
            <a:pPr marL="0" indent="0">
              <a:buNone/>
            </a:pPr>
            <a:r>
              <a:rPr lang="en-US" sz="1800" dirty="0"/>
              <a:t>  </a:t>
            </a:r>
            <a:r>
              <a:rPr lang="en-US" sz="1800" dirty="0" err="1"/>
              <a:t>restartPolicy</a:t>
            </a:r>
            <a:r>
              <a:rPr lang="en-US" sz="1800" dirty="0"/>
              <a:t>: Never         # Defaults to Always</a:t>
            </a:r>
          </a:p>
          <a:p>
            <a:r>
              <a:rPr lang="en-US" sz="1800" b="1" dirty="0"/>
              <a:t>Always</a:t>
            </a:r>
            <a:r>
              <a:rPr lang="en-US" sz="1800" dirty="0"/>
              <a:t> means that the container will be restarted even if it exited with a zero exit code</a:t>
            </a:r>
          </a:p>
          <a:p>
            <a:r>
              <a:rPr lang="en-US" sz="1800" b="1" dirty="0" err="1"/>
              <a:t>OnFailure</a:t>
            </a:r>
            <a:r>
              <a:rPr lang="en-US" sz="1800" dirty="0"/>
              <a:t> means that the container will only be restarted if it exited with a non-zero exit code</a:t>
            </a:r>
          </a:p>
          <a:p>
            <a:r>
              <a:rPr lang="en-US" sz="1800" b="1" dirty="0"/>
              <a:t>Never</a:t>
            </a:r>
            <a:r>
              <a:rPr lang="en-US" sz="1800" dirty="0"/>
              <a:t> means that the container will not be restarted regardless of why it exited. </a:t>
            </a:r>
          </a:p>
          <a:p>
            <a:pPr marL="0" indent="0">
              <a:buNone/>
            </a:pPr>
            <a:endParaRPr lang="en-US" sz="1800" dirty="0"/>
          </a:p>
          <a:p>
            <a:endParaRPr lang="en-US" sz="1800" dirty="0"/>
          </a:p>
          <a:p>
            <a:endParaRPr lang="en-US" sz="1800" dirty="0"/>
          </a:p>
          <a:p>
            <a:endParaRPr lang="en-US" sz="1800" dirty="0"/>
          </a:p>
          <a:p>
            <a:endParaRPr lang="en-US" sz="1800" dirty="0"/>
          </a:p>
          <a:p>
            <a:pPr marL="0" indent="0">
              <a:buNone/>
            </a:pPr>
            <a:endParaRPr lang="en-US" sz="1800" dirty="0"/>
          </a:p>
          <a:p>
            <a:endParaRPr lang="en-US" sz="1500" dirty="0"/>
          </a:p>
        </p:txBody>
      </p:sp>
    </p:spTree>
    <p:extLst>
      <p:ext uri="{BB962C8B-B14F-4D97-AF65-F5344CB8AC3E}">
        <p14:creationId xmlns:p14="http://schemas.microsoft.com/office/powerpoint/2010/main" val="87427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211242"/>
            <a:ext cx="8547925" cy="533311"/>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dirty="0">
                <a:solidFill>
                  <a:srgbClr val="0070C0"/>
                </a:solidFill>
              </a:rPr>
              <a:t>Streamline Deployments using Docker</a:t>
            </a:r>
          </a:p>
        </p:txBody>
      </p:sp>
      <p:sp>
        <p:nvSpPr>
          <p:cNvPr id="5" name="TextBox 4"/>
          <p:cNvSpPr txBox="1"/>
          <p:nvPr/>
        </p:nvSpPr>
        <p:spPr>
          <a:xfrm>
            <a:off x="203201" y="739292"/>
            <a:ext cx="8572500" cy="3377848"/>
          </a:xfrm>
          <a:prstGeom prst="rect">
            <a:avLst/>
          </a:prstGeom>
          <a:noFill/>
        </p:spPr>
        <p:txBody>
          <a:bodyPr wrap="square" rtlCol="0">
            <a:spAutoFit/>
          </a:bodyPr>
          <a:lstStyle/>
          <a:p>
            <a:pPr marL="285750" indent="-285750">
              <a:buFont typeface="Wingdings" panose="05000000000000000000" pitchFamily="2" charset="2"/>
              <a:buChar char="Ø"/>
            </a:pPr>
            <a:endParaRPr lang="en-US" sz="1400" dirty="0"/>
          </a:p>
          <a:p>
            <a:pPr marL="285750" indent="-285750">
              <a:buFont typeface="Wingdings" panose="05000000000000000000" pitchFamily="2" charset="2"/>
              <a:buChar char="Ø"/>
            </a:pPr>
            <a:r>
              <a:rPr lang="en-US" sz="1400" dirty="0"/>
              <a:t>Compose the application into Docker Images</a:t>
            </a:r>
          </a:p>
          <a:p>
            <a:pPr marL="285750" indent="-285750">
              <a:buFont typeface="Wingdings" panose="05000000000000000000" pitchFamily="2" charset="2"/>
              <a:buChar char="Ø"/>
            </a:pPr>
            <a:r>
              <a:rPr lang="en-US" sz="1400" dirty="0"/>
              <a:t>Break the application components into individual containers</a:t>
            </a:r>
          </a:p>
          <a:p>
            <a:pPr marL="285750" indent="-285750">
              <a:buFont typeface="Wingdings" panose="05000000000000000000" pitchFamily="2" charset="2"/>
              <a:buChar char="Ø"/>
            </a:pPr>
            <a:r>
              <a:rPr lang="en-US" sz="1400" dirty="0"/>
              <a:t>Split the data that’s shared between services into volumes</a:t>
            </a:r>
          </a:p>
          <a:p>
            <a:pPr marL="285750" indent="-285750">
              <a:buFont typeface="Wingdings" panose="05000000000000000000" pitchFamily="2" charset="2"/>
              <a:buChar char="Ø"/>
            </a:pPr>
            <a:r>
              <a:rPr lang="en-US" sz="1400" dirty="0"/>
              <a:t>Separate responsibilities so that each containers runs only one component/executable</a:t>
            </a:r>
          </a:p>
          <a:p>
            <a:pPr marL="285750" indent="-285750">
              <a:buFont typeface="Wingdings" panose="05000000000000000000" pitchFamily="2" charset="2"/>
              <a:buChar char="Ø"/>
            </a:pPr>
            <a:r>
              <a:rPr lang="en-US" sz="1400" dirty="0"/>
              <a:t>Store the changeable data (configurations, logs) as Volumes so that they are mounted on various containers</a:t>
            </a:r>
          </a:p>
          <a:p>
            <a:pPr marL="257175" indent="-257175">
              <a:buFont typeface="Arial" panose="020B0604020202020204" pitchFamily="34" charset="0"/>
              <a:buChar char="•"/>
            </a:pPr>
            <a:endParaRPr lang="en-US" sz="1400" dirty="0"/>
          </a:p>
          <a:p>
            <a:r>
              <a:rPr lang="en-US" sz="1400" dirty="0"/>
              <a:t>Modern development’s primary focus is often based around three central concepts:</a:t>
            </a:r>
          </a:p>
          <a:p>
            <a:pPr marL="285750" indent="-285750">
              <a:buFont typeface="Wingdings" panose="05000000000000000000" pitchFamily="2" charset="2"/>
              <a:buChar char="v"/>
            </a:pPr>
            <a:endParaRPr lang="en-US" sz="1400" dirty="0"/>
          </a:p>
          <a:p>
            <a:pPr marL="742950" lvl="1" indent="-285750">
              <a:buFont typeface="Wingdings" panose="05000000000000000000" pitchFamily="2" charset="2"/>
              <a:buChar char="v"/>
            </a:pPr>
            <a:r>
              <a:rPr lang="en-US" sz="1400" dirty="0"/>
              <a:t>efficiency</a:t>
            </a:r>
          </a:p>
          <a:p>
            <a:pPr marL="742950" lvl="1" indent="-285750">
              <a:buFont typeface="Wingdings" panose="05000000000000000000" pitchFamily="2" charset="2"/>
              <a:buChar char="v"/>
            </a:pPr>
            <a:r>
              <a:rPr lang="en-US" sz="1400" dirty="0"/>
              <a:t>reliability</a:t>
            </a:r>
          </a:p>
          <a:p>
            <a:pPr marL="742950" lvl="1" indent="-285750">
              <a:buFont typeface="Wingdings" panose="05000000000000000000" pitchFamily="2" charset="2"/>
              <a:buChar char="v"/>
            </a:pPr>
            <a:r>
              <a:rPr lang="en-US" sz="1400" dirty="0"/>
              <a:t>repeatability</a:t>
            </a:r>
          </a:p>
          <a:p>
            <a:endParaRPr lang="en-US" dirty="0"/>
          </a:p>
          <a:p>
            <a:endParaRPr lang="en-US" sz="1350" dirty="0"/>
          </a:p>
        </p:txBody>
      </p:sp>
    </p:spTree>
    <p:extLst>
      <p:ext uri="{BB962C8B-B14F-4D97-AF65-F5344CB8AC3E}">
        <p14:creationId xmlns:p14="http://schemas.microsoft.com/office/powerpoint/2010/main" val="4044707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188640" y="119270"/>
            <a:ext cx="8650568" cy="4882751"/>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 Create or update an Object</a:t>
            </a:r>
          </a:p>
          <a:p>
            <a:pPr marL="0" indent="0">
              <a:buNone/>
            </a:pPr>
            <a:r>
              <a:rPr lang="en-US" sz="1800" dirty="0"/>
              <a:t>$ </a:t>
            </a:r>
            <a:r>
              <a:rPr lang="en-US" sz="1800" b="1" dirty="0" err="1">
                <a:solidFill>
                  <a:srgbClr val="800000"/>
                </a:solidFill>
              </a:rPr>
              <a:t>kubectl</a:t>
            </a:r>
            <a:r>
              <a:rPr lang="en-US" sz="1800" b="1" dirty="0">
                <a:solidFill>
                  <a:srgbClr val="800000"/>
                </a:solidFill>
              </a:rPr>
              <a:t> create -f pod1.yml  </a:t>
            </a:r>
            <a:r>
              <a:rPr lang="en-US" sz="1800" dirty="0"/>
              <a:t>(or) </a:t>
            </a:r>
          </a:p>
          <a:p>
            <a:pPr marL="0" indent="0">
              <a:buNone/>
            </a:pPr>
            <a:r>
              <a:rPr lang="en-US" sz="1800" dirty="0"/>
              <a:t>$ </a:t>
            </a:r>
            <a:r>
              <a:rPr lang="en-US" sz="1800" b="1" dirty="0" err="1">
                <a:solidFill>
                  <a:srgbClr val="800000"/>
                </a:solidFill>
              </a:rPr>
              <a:t>kubectl</a:t>
            </a:r>
            <a:r>
              <a:rPr lang="en-US" sz="1800" b="1" dirty="0">
                <a:solidFill>
                  <a:srgbClr val="800000"/>
                </a:solidFill>
              </a:rPr>
              <a:t> apply -f pod1.yml</a:t>
            </a:r>
          </a:p>
          <a:p>
            <a:pPr marL="0" indent="0">
              <a:buNone/>
            </a:pPr>
            <a:endParaRPr lang="en-US" sz="1800" dirty="0"/>
          </a:p>
          <a:p>
            <a:r>
              <a:rPr lang="en-US" sz="1800" dirty="0"/>
              <a:t>Get the list of the pod objects available</a:t>
            </a:r>
          </a:p>
          <a:p>
            <a:pPr marL="0" indent="0">
              <a:buNone/>
            </a:pPr>
            <a:r>
              <a:rPr lang="en-US" sz="1800" dirty="0"/>
              <a:t>$ </a:t>
            </a:r>
            <a:r>
              <a:rPr lang="en-US" sz="1800" b="1" dirty="0" err="1">
                <a:solidFill>
                  <a:srgbClr val="800000"/>
                </a:solidFill>
              </a:rPr>
              <a:t>kubectl</a:t>
            </a:r>
            <a:r>
              <a:rPr lang="en-US" sz="1800" b="1" dirty="0">
                <a:solidFill>
                  <a:srgbClr val="800000"/>
                </a:solidFill>
              </a:rPr>
              <a:t> get pods</a:t>
            </a:r>
          </a:p>
          <a:p>
            <a:pPr marL="0" indent="0">
              <a:buNone/>
            </a:pPr>
            <a:r>
              <a:rPr lang="en-US" sz="1800" dirty="0"/>
              <a:t>$ </a:t>
            </a:r>
            <a:r>
              <a:rPr lang="en-US" sz="1800" b="1" dirty="0" err="1">
                <a:solidFill>
                  <a:srgbClr val="800000"/>
                </a:solidFill>
              </a:rPr>
              <a:t>kubectl</a:t>
            </a:r>
            <a:r>
              <a:rPr lang="en-US" sz="1800" b="1" dirty="0">
                <a:solidFill>
                  <a:srgbClr val="800000"/>
                </a:solidFill>
              </a:rPr>
              <a:t> get pods -o wide</a:t>
            </a:r>
          </a:p>
          <a:p>
            <a:pPr marL="0" indent="0">
              <a:buNone/>
            </a:pPr>
            <a:r>
              <a:rPr lang="en-US" sz="1800" dirty="0"/>
              <a:t>$ </a:t>
            </a:r>
            <a:r>
              <a:rPr lang="en-US" sz="1800" b="1" dirty="0" err="1">
                <a:solidFill>
                  <a:srgbClr val="800000"/>
                </a:solidFill>
              </a:rPr>
              <a:t>kubectl</a:t>
            </a:r>
            <a:r>
              <a:rPr lang="en-US" sz="1800" b="1" dirty="0">
                <a:solidFill>
                  <a:srgbClr val="800000"/>
                </a:solidFill>
              </a:rPr>
              <a:t> get pods --all-namespaces</a:t>
            </a:r>
          </a:p>
          <a:p>
            <a:pPr marL="0" indent="0">
              <a:buNone/>
            </a:pPr>
            <a:endParaRPr lang="en-US" sz="1800" b="1" dirty="0">
              <a:solidFill>
                <a:srgbClr val="800000"/>
              </a:solidFill>
            </a:endParaRPr>
          </a:p>
          <a:p>
            <a:r>
              <a:rPr lang="en-US" sz="1800" dirty="0"/>
              <a:t>Get the details of the pod object</a:t>
            </a:r>
          </a:p>
          <a:p>
            <a:pPr marL="0" indent="0">
              <a:buNone/>
            </a:pPr>
            <a:r>
              <a:rPr lang="en-US" sz="1800" dirty="0"/>
              <a:t>$ </a:t>
            </a:r>
            <a:r>
              <a:rPr lang="en-US" sz="1800" b="1" dirty="0" err="1">
                <a:solidFill>
                  <a:srgbClr val="800000"/>
                </a:solidFill>
              </a:rPr>
              <a:t>kubectl</a:t>
            </a:r>
            <a:r>
              <a:rPr lang="en-US" sz="1800" b="1" dirty="0">
                <a:solidFill>
                  <a:srgbClr val="800000"/>
                </a:solidFill>
              </a:rPr>
              <a:t> describe pod &lt;</a:t>
            </a:r>
            <a:r>
              <a:rPr lang="en-US" sz="1800" b="1" dirty="0" err="1">
                <a:solidFill>
                  <a:srgbClr val="800000"/>
                </a:solidFill>
              </a:rPr>
              <a:t>podname</a:t>
            </a:r>
            <a:r>
              <a:rPr lang="en-US" sz="1800" b="1" dirty="0">
                <a:solidFill>
                  <a:srgbClr val="800000"/>
                </a:solidFill>
              </a:rPr>
              <a:t>&gt;</a:t>
            </a:r>
          </a:p>
          <a:p>
            <a:pPr marL="0" indent="0">
              <a:buNone/>
            </a:pPr>
            <a:endParaRPr lang="en-US" sz="1800" b="1" dirty="0">
              <a:solidFill>
                <a:srgbClr val="800000"/>
              </a:solidFill>
            </a:endParaRPr>
          </a:p>
          <a:p>
            <a:r>
              <a:rPr lang="en-US" sz="1800" dirty="0"/>
              <a:t>Get running logs from the container inside the pod object</a:t>
            </a:r>
          </a:p>
          <a:p>
            <a:pPr marL="0" indent="0">
              <a:buNone/>
            </a:pPr>
            <a:r>
              <a:rPr lang="en-US" sz="1800" dirty="0"/>
              <a:t>$ </a:t>
            </a:r>
            <a:r>
              <a:rPr lang="en-US" sz="1800" b="1" dirty="0" err="1">
                <a:solidFill>
                  <a:srgbClr val="800000"/>
                </a:solidFill>
              </a:rPr>
              <a:t>kubectl</a:t>
            </a:r>
            <a:r>
              <a:rPr lang="en-US" sz="1800" b="1" dirty="0">
                <a:solidFill>
                  <a:srgbClr val="800000"/>
                </a:solidFill>
              </a:rPr>
              <a:t> logs -f &lt;</a:t>
            </a:r>
            <a:r>
              <a:rPr lang="en-US" sz="1800" b="1" dirty="0" err="1">
                <a:solidFill>
                  <a:srgbClr val="800000"/>
                </a:solidFill>
              </a:rPr>
              <a:t>podname</a:t>
            </a:r>
            <a:r>
              <a:rPr lang="en-US" sz="1800" b="1" dirty="0">
                <a:solidFill>
                  <a:srgbClr val="800000"/>
                </a:solidFill>
              </a:rPr>
              <a:t>&gt;</a:t>
            </a:r>
          </a:p>
          <a:p>
            <a:pPr marL="0" indent="0">
              <a:buNone/>
            </a:pPr>
            <a:r>
              <a:rPr lang="en-US" sz="1800" dirty="0"/>
              <a:t>$ </a:t>
            </a:r>
            <a:r>
              <a:rPr lang="en-US" sz="1800" b="1" dirty="0" err="1">
                <a:solidFill>
                  <a:srgbClr val="800000"/>
                </a:solidFill>
              </a:rPr>
              <a:t>kubectl</a:t>
            </a:r>
            <a:r>
              <a:rPr lang="en-US" sz="1800" b="1" dirty="0">
                <a:solidFill>
                  <a:srgbClr val="800000"/>
                </a:solidFill>
              </a:rPr>
              <a:t> logs -f &lt;</a:t>
            </a:r>
            <a:r>
              <a:rPr lang="en-US" sz="1800" b="1" dirty="0" err="1">
                <a:solidFill>
                  <a:srgbClr val="800000"/>
                </a:solidFill>
              </a:rPr>
              <a:t>podname</a:t>
            </a:r>
            <a:r>
              <a:rPr lang="en-US" sz="1800" b="1" dirty="0">
                <a:solidFill>
                  <a:srgbClr val="800000"/>
                </a:solidFill>
              </a:rPr>
              <a:t>&gt; -c &lt;</a:t>
            </a:r>
            <a:r>
              <a:rPr lang="en-US" sz="1800" b="1" dirty="0" err="1">
                <a:solidFill>
                  <a:srgbClr val="800000"/>
                </a:solidFill>
              </a:rPr>
              <a:t>containername</a:t>
            </a:r>
            <a:r>
              <a:rPr lang="en-US" sz="1800" b="1" dirty="0">
                <a:solidFill>
                  <a:srgbClr val="800000"/>
                </a:solidFill>
              </a:rPr>
              <a:t>&gt;</a:t>
            </a:r>
          </a:p>
          <a:p>
            <a:pPr marL="0" indent="0">
              <a:buNone/>
            </a:pPr>
            <a:endParaRPr lang="en-US" sz="1800" b="1" dirty="0">
              <a:solidFill>
                <a:srgbClr val="800000"/>
              </a:solidFill>
            </a:endParaRPr>
          </a:p>
          <a:p>
            <a:pPr marL="0" indent="0">
              <a:buNone/>
            </a:pPr>
            <a:endParaRPr lang="en-US" sz="1800" b="1" dirty="0">
              <a:solidFill>
                <a:srgbClr val="800000"/>
              </a:solidFill>
            </a:endParaRPr>
          </a:p>
          <a:p>
            <a:pPr marL="0" indent="0">
              <a:buNone/>
            </a:pPr>
            <a:endParaRPr lang="en-US" sz="1800" b="1" dirty="0">
              <a:solidFill>
                <a:srgbClr val="800000"/>
              </a:solidFill>
            </a:endParaRPr>
          </a:p>
          <a:p>
            <a:pPr marL="0" indent="0">
              <a:buNone/>
            </a:pPr>
            <a:endParaRPr lang="en-US" sz="1800" b="1" dirty="0">
              <a:solidFill>
                <a:srgbClr val="800000"/>
              </a:solidFill>
            </a:endParaRPr>
          </a:p>
          <a:p>
            <a:pPr marL="0" indent="0">
              <a:buNone/>
            </a:pPr>
            <a:endParaRPr lang="en-US" sz="1800" b="1" dirty="0">
              <a:solidFill>
                <a:srgbClr val="800000"/>
              </a:solidFill>
            </a:endParaRPr>
          </a:p>
          <a:p>
            <a:endParaRPr lang="en-US" sz="1800" dirty="0"/>
          </a:p>
          <a:p>
            <a:endParaRPr lang="en-US" sz="1800" dirty="0"/>
          </a:p>
          <a:p>
            <a:endParaRPr lang="en-US" sz="1800" dirty="0">
              <a:solidFill>
                <a:srgbClr val="800000"/>
              </a:solidFill>
            </a:endParaRPr>
          </a:p>
          <a:p>
            <a:endParaRPr lang="en-US" sz="1800" dirty="0"/>
          </a:p>
          <a:p>
            <a:pPr marL="0" indent="0">
              <a:buNone/>
            </a:pPr>
            <a:endParaRPr lang="en-US" sz="1800" dirty="0"/>
          </a:p>
          <a:p>
            <a:endParaRPr lang="en-US" sz="1500" dirty="0"/>
          </a:p>
        </p:txBody>
      </p:sp>
    </p:spTree>
    <p:extLst>
      <p:ext uri="{BB962C8B-B14F-4D97-AF65-F5344CB8AC3E}">
        <p14:creationId xmlns:p14="http://schemas.microsoft.com/office/powerpoint/2010/main" val="16566830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141479"/>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300" b="1" dirty="0">
                <a:solidFill>
                  <a:srgbClr val="0070C0"/>
                </a:solidFill>
              </a:rPr>
              <a:t>Pod Annotate - Example: </a:t>
            </a:r>
            <a:r>
              <a:rPr lang="en-US" sz="2300" b="1" dirty="0" err="1">
                <a:solidFill>
                  <a:srgbClr val="0070C0"/>
                </a:solidFill>
              </a:rPr>
              <a:t>podannotate.yml</a:t>
            </a:r>
            <a:endParaRPr lang="en-US" sz="2300" b="1" dirty="0">
              <a:solidFill>
                <a:srgbClr val="0070C0"/>
              </a:solidFill>
            </a:endParaRPr>
          </a:p>
        </p:txBody>
      </p:sp>
      <p:sp>
        <p:nvSpPr>
          <p:cNvPr id="8" name="Content Placeholder 2"/>
          <p:cNvSpPr txBox="1">
            <a:spLocks/>
          </p:cNvSpPr>
          <p:nvPr/>
        </p:nvSpPr>
        <p:spPr>
          <a:xfrm>
            <a:off x="96043" y="474562"/>
            <a:ext cx="8650568" cy="466893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600"/>
              </a:lnSpc>
              <a:buNone/>
            </a:pPr>
            <a:r>
              <a:rPr lang="en-US" sz="1400" dirty="0"/>
              <a:t>Annotations allow you to add non-identifying metadata to Kubernetes objects. Examples include phone numbers of persons responsible for the object or tool information for debugging purposes. In short, annotations can hold any kind of information that is useful and can provide context to DevOps teams.</a:t>
            </a:r>
          </a:p>
          <a:p>
            <a:pPr marL="0" indent="0">
              <a:lnSpc>
                <a:spcPts val="800"/>
              </a:lnSpc>
              <a:buNone/>
            </a:pPr>
            <a:endParaRPr lang="en-US" sz="1400" dirty="0"/>
          </a:p>
          <a:p>
            <a:pPr marL="0" indent="0">
              <a:lnSpc>
                <a:spcPts val="800"/>
              </a:lnSpc>
              <a:buNone/>
            </a:pPr>
            <a:r>
              <a:rPr lang="en-US" sz="1400" dirty="0"/>
              <a:t>kind: Pod</a:t>
            </a:r>
          </a:p>
          <a:p>
            <a:pPr marL="0" indent="0">
              <a:lnSpc>
                <a:spcPts val="800"/>
              </a:lnSpc>
              <a:buNone/>
            </a:pPr>
            <a:r>
              <a:rPr lang="en-US" sz="1400" dirty="0" err="1"/>
              <a:t>apiVersion</a:t>
            </a:r>
            <a:r>
              <a:rPr lang="en-US" sz="1400" dirty="0"/>
              <a:t>: v1</a:t>
            </a:r>
          </a:p>
          <a:p>
            <a:pPr marL="0" indent="0">
              <a:lnSpc>
                <a:spcPts val="800"/>
              </a:lnSpc>
              <a:buNone/>
            </a:pPr>
            <a:r>
              <a:rPr lang="en-US" sz="1400" dirty="0"/>
              <a:t>metadata:</a:t>
            </a:r>
          </a:p>
          <a:p>
            <a:pPr marL="0" indent="0">
              <a:lnSpc>
                <a:spcPts val="800"/>
              </a:lnSpc>
              <a:buNone/>
            </a:pPr>
            <a:r>
              <a:rPr lang="en-US" sz="1400" dirty="0"/>
              <a:t>  name: testpod2</a:t>
            </a:r>
          </a:p>
          <a:p>
            <a:pPr marL="0" indent="0">
              <a:lnSpc>
                <a:spcPts val="800"/>
              </a:lnSpc>
              <a:buNone/>
            </a:pPr>
            <a:r>
              <a:rPr lang="en-US" sz="1400" dirty="0"/>
              <a:t>  annotations:                                 # comments to describe the Object usage</a:t>
            </a:r>
          </a:p>
          <a:p>
            <a:pPr marL="0" indent="0">
              <a:lnSpc>
                <a:spcPts val="800"/>
              </a:lnSpc>
              <a:buNone/>
            </a:pPr>
            <a:r>
              <a:rPr lang="en-US" sz="1400" dirty="0"/>
              <a:t>    description: our first </a:t>
            </a:r>
            <a:r>
              <a:rPr lang="en-US" sz="1400" dirty="0" err="1"/>
              <a:t>testpod</a:t>
            </a:r>
            <a:endParaRPr lang="en-US" sz="1400" dirty="0"/>
          </a:p>
          <a:p>
            <a:pPr marL="0" indent="0">
              <a:lnSpc>
                <a:spcPts val="800"/>
              </a:lnSpc>
              <a:buNone/>
            </a:pPr>
            <a:r>
              <a:rPr lang="en-US" sz="1400" dirty="0"/>
              <a:t>    contact : Venkat </a:t>
            </a:r>
          </a:p>
          <a:p>
            <a:pPr marL="0" indent="0">
              <a:lnSpc>
                <a:spcPts val="800"/>
              </a:lnSpc>
              <a:buNone/>
            </a:pPr>
            <a:r>
              <a:rPr lang="en-US" sz="1400" dirty="0"/>
              <a:t>    cell: 414.341.5643</a:t>
            </a:r>
          </a:p>
          <a:p>
            <a:pPr marL="0" indent="0">
              <a:lnSpc>
                <a:spcPts val="800"/>
              </a:lnSpc>
              <a:buNone/>
            </a:pPr>
            <a:r>
              <a:rPr lang="en-US" sz="1400" dirty="0"/>
              <a:t>spec:</a:t>
            </a:r>
          </a:p>
          <a:p>
            <a:pPr marL="0" indent="0">
              <a:lnSpc>
                <a:spcPts val="800"/>
              </a:lnSpc>
              <a:buNone/>
            </a:pPr>
            <a:r>
              <a:rPr lang="en-US" sz="1400" dirty="0"/>
              <a:t>  containers:</a:t>
            </a:r>
          </a:p>
          <a:p>
            <a:pPr marL="0" indent="0">
              <a:lnSpc>
                <a:spcPts val="800"/>
              </a:lnSpc>
              <a:buNone/>
            </a:pPr>
            <a:r>
              <a:rPr lang="en-US" sz="1400" dirty="0"/>
              <a:t>    - name: c00</a:t>
            </a:r>
          </a:p>
          <a:p>
            <a:pPr marL="0" indent="0">
              <a:lnSpc>
                <a:spcPts val="800"/>
              </a:lnSpc>
              <a:buNone/>
            </a:pPr>
            <a:r>
              <a:rPr lang="en-US" sz="1400" dirty="0"/>
              <a:t>      image: </a:t>
            </a:r>
            <a:r>
              <a:rPr lang="en-US" sz="1400" dirty="0" err="1"/>
              <a:t>ubuntu</a:t>
            </a:r>
            <a:endParaRPr lang="en-US" sz="1400" dirty="0"/>
          </a:p>
          <a:p>
            <a:pPr marL="0" indent="0">
              <a:lnSpc>
                <a:spcPts val="800"/>
              </a:lnSpc>
              <a:buNone/>
            </a:pPr>
            <a:r>
              <a:rPr lang="en-US" sz="1400" dirty="0"/>
              <a:t>      command: ["/bin/bash", "-c", "while true; do echo Hello-Adam; sleep 5 ; done"]</a:t>
            </a:r>
          </a:p>
        </p:txBody>
      </p:sp>
    </p:spTree>
    <p:extLst>
      <p:ext uri="{BB962C8B-B14F-4D97-AF65-F5344CB8AC3E}">
        <p14:creationId xmlns:p14="http://schemas.microsoft.com/office/powerpoint/2010/main" val="31675912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188640" y="119270"/>
            <a:ext cx="8650568" cy="4882751"/>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 </a:t>
            </a:r>
            <a:r>
              <a:rPr lang="en-US" sz="1800" b="1" dirty="0" err="1">
                <a:solidFill>
                  <a:srgbClr val="800000"/>
                </a:solidFill>
              </a:rPr>
              <a:t>kubectl</a:t>
            </a:r>
            <a:r>
              <a:rPr lang="en-US" sz="1800" b="1" dirty="0">
                <a:solidFill>
                  <a:srgbClr val="800000"/>
                </a:solidFill>
              </a:rPr>
              <a:t> apply -f </a:t>
            </a:r>
            <a:r>
              <a:rPr lang="en-US" sz="1800" b="1" dirty="0" err="1">
                <a:solidFill>
                  <a:srgbClr val="800000"/>
                </a:solidFill>
              </a:rPr>
              <a:t>podannotate.yml</a:t>
            </a:r>
            <a:endParaRPr lang="en-US" sz="1800" b="1" dirty="0">
              <a:solidFill>
                <a:srgbClr val="800000"/>
              </a:solidFill>
            </a:endParaRPr>
          </a:p>
          <a:p>
            <a:pPr marL="0" indent="0">
              <a:buNone/>
            </a:pPr>
            <a:endParaRPr lang="en-US" sz="1800" dirty="0"/>
          </a:p>
          <a:p>
            <a:r>
              <a:rPr lang="en-US" sz="1800" dirty="0"/>
              <a:t>Run OS commands in an existing pod (1 container pod)</a:t>
            </a:r>
          </a:p>
          <a:p>
            <a:pPr marL="0" indent="0">
              <a:buNone/>
            </a:pPr>
            <a:r>
              <a:rPr lang="en-US" sz="1800" dirty="0"/>
              <a:t>$ </a:t>
            </a:r>
            <a:r>
              <a:rPr lang="en-US" sz="1800" b="1" dirty="0" err="1">
                <a:solidFill>
                  <a:srgbClr val="800000"/>
                </a:solidFill>
              </a:rPr>
              <a:t>kubectl</a:t>
            </a:r>
            <a:r>
              <a:rPr lang="en-US" sz="1800" b="1" dirty="0">
                <a:solidFill>
                  <a:srgbClr val="800000"/>
                </a:solidFill>
              </a:rPr>
              <a:t> exec &lt;</a:t>
            </a:r>
            <a:r>
              <a:rPr lang="en-US" sz="1800" b="1" dirty="0" err="1">
                <a:solidFill>
                  <a:srgbClr val="800000"/>
                </a:solidFill>
              </a:rPr>
              <a:t>podname</a:t>
            </a:r>
            <a:r>
              <a:rPr lang="en-US" sz="1800" b="1" dirty="0">
                <a:solidFill>
                  <a:srgbClr val="800000"/>
                </a:solidFill>
              </a:rPr>
              <a:t>&gt; -- &lt;</a:t>
            </a:r>
            <a:r>
              <a:rPr lang="en-US" sz="1800" b="1" dirty="0" err="1">
                <a:solidFill>
                  <a:srgbClr val="800000"/>
                </a:solidFill>
              </a:rPr>
              <a:t>OScmd</a:t>
            </a:r>
            <a:r>
              <a:rPr lang="en-US" sz="1800" b="1" dirty="0">
                <a:solidFill>
                  <a:srgbClr val="800000"/>
                </a:solidFill>
              </a:rPr>
              <a:t>&gt;</a:t>
            </a:r>
          </a:p>
          <a:p>
            <a:pPr marL="0" indent="0">
              <a:buNone/>
            </a:pPr>
            <a:r>
              <a:rPr lang="en-US" sz="1800" dirty="0"/>
              <a:t>$ </a:t>
            </a:r>
            <a:r>
              <a:rPr lang="en-US" sz="1800" b="1" dirty="0" err="1">
                <a:solidFill>
                  <a:srgbClr val="00B050"/>
                </a:solidFill>
              </a:rPr>
              <a:t>kubectl</a:t>
            </a:r>
            <a:r>
              <a:rPr lang="en-US" sz="1800" b="1" dirty="0">
                <a:solidFill>
                  <a:srgbClr val="00B050"/>
                </a:solidFill>
              </a:rPr>
              <a:t> exec testpod2 -- hostname -</a:t>
            </a:r>
            <a:r>
              <a:rPr lang="en-US" sz="1800" b="1" dirty="0" err="1">
                <a:solidFill>
                  <a:srgbClr val="00B050"/>
                </a:solidFill>
              </a:rPr>
              <a:t>i</a:t>
            </a:r>
            <a:endParaRPr lang="en-US" sz="1800" b="1" dirty="0">
              <a:solidFill>
                <a:srgbClr val="00B050"/>
              </a:solidFill>
            </a:endParaRPr>
          </a:p>
          <a:p>
            <a:pPr marL="0" indent="0">
              <a:buNone/>
            </a:pPr>
            <a:endParaRPr lang="en-US" sz="1800" b="1" dirty="0">
              <a:solidFill>
                <a:srgbClr val="800000"/>
              </a:solidFill>
            </a:endParaRPr>
          </a:p>
          <a:p>
            <a:r>
              <a:rPr lang="en-US" sz="1800" dirty="0"/>
              <a:t>Run OS commands in an existing container( multi container pod)</a:t>
            </a:r>
          </a:p>
          <a:p>
            <a:pPr marL="0" indent="0">
              <a:buNone/>
            </a:pPr>
            <a:r>
              <a:rPr lang="en-US" sz="1800" dirty="0"/>
              <a:t>$ </a:t>
            </a:r>
            <a:r>
              <a:rPr lang="en-US" sz="1800" b="1" dirty="0" err="1">
                <a:solidFill>
                  <a:srgbClr val="800000"/>
                </a:solidFill>
              </a:rPr>
              <a:t>kubectl</a:t>
            </a:r>
            <a:r>
              <a:rPr lang="en-US" sz="1800" b="1" dirty="0">
                <a:solidFill>
                  <a:srgbClr val="800000"/>
                </a:solidFill>
              </a:rPr>
              <a:t> exec &lt;</a:t>
            </a:r>
            <a:r>
              <a:rPr lang="en-US" sz="1800" b="1" dirty="0" err="1">
                <a:solidFill>
                  <a:srgbClr val="800000"/>
                </a:solidFill>
              </a:rPr>
              <a:t>podname</a:t>
            </a:r>
            <a:r>
              <a:rPr lang="en-US" sz="1800" b="1" dirty="0">
                <a:solidFill>
                  <a:srgbClr val="800000"/>
                </a:solidFill>
              </a:rPr>
              <a:t>&gt;  -c &lt;</a:t>
            </a:r>
            <a:r>
              <a:rPr lang="en-US" sz="1800" b="1" dirty="0" err="1">
                <a:solidFill>
                  <a:srgbClr val="800000"/>
                </a:solidFill>
              </a:rPr>
              <a:t>containername</a:t>
            </a:r>
            <a:r>
              <a:rPr lang="en-US" sz="1800" b="1" dirty="0">
                <a:solidFill>
                  <a:srgbClr val="800000"/>
                </a:solidFill>
              </a:rPr>
              <a:t>&gt; -- &lt;</a:t>
            </a:r>
            <a:r>
              <a:rPr lang="en-US" sz="1800" b="1" dirty="0" err="1">
                <a:solidFill>
                  <a:srgbClr val="800000"/>
                </a:solidFill>
              </a:rPr>
              <a:t>OScmd</a:t>
            </a:r>
            <a:r>
              <a:rPr lang="en-US" sz="1800" b="1" dirty="0">
                <a:solidFill>
                  <a:srgbClr val="800000"/>
                </a:solidFill>
              </a:rPr>
              <a:t>&gt;</a:t>
            </a:r>
          </a:p>
          <a:p>
            <a:pPr marL="0" indent="0">
              <a:buNone/>
            </a:pPr>
            <a:endParaRPr lang="en-US" sz="1800" b="1" dirty="0">
              <a:solidFill>
                <a:srgbClr val="800000"/>
              </a:solidFill>
            </a:endParaRPr>
          </a:p>
          <a:p>
            <a:r>
              <a:rPr lang="en-US" sz="1800" dirty="0"/>
              <a:t>Attach to the running container interactively</a:t>
            </a:r>
          </a:p>
          <a:p>
            <a:pPr marL="0" indent="0">
              <a:buNone/>
            </a:pPr>
            <a:r>
              <a:rPr lang="en-US" sz="1800" dirty="0"/>
              <a:t>$ </a:t>
            </a:r>
            <a:r>
              <a:rPr lang="en-US" sz="1800" b="1" dirty="0" err="1">
                <a:solidFill>
                  <a:srgbClr val="800000"/>
                </a:solidFill>
              </a:rPr>
              <a:t>kubectl</a:t>
            </a:r>
            <a:r>
              <a:rPr lang="en-US" sz="1800" b="1" dirty="0">
                <a:solidFill>
                  <a:srgbClr val="800000"/>
                </a:solidFill>
              </a:rPr>
              <a:t> exec &lt;</a:t>
            </a:r>
            <a:r>
              <a:rPr lang="en-US" sz="1800" b="1" dirty="0" err="1">
                <a:solidFill>
                  <a:srgbClr val="800000"/>
                </a:solidFill>
              </a:rPr>
              <a:t>podname</a:t>
            </a:r>
            <a:r>
              <a:rPr lang="en-US" sz="1800" b="1" dirty="0">
                <a:solidFill>
                  <a:srgbClr val="800000"/>
                </a:solidFill>
              </a:rPr>
              <a:t>&gt; -</a:t>
            </a:r>
            <a:r>
              <a:rPr lang="en-US" sz="1800" b="1" dirty="0" err="1">
                <a:solidFill>
                  <a:srgbClr val="800000"/>
                </a:solidFill>
              </a:rPr>
              <a:t>i</a:t>
            </a:r>
            <a:r>
              <a:rPr lang="en-US" sz="1800" b="1" dirty="0">
                <a:solidFill>
                  <a:srgbClr val="800000"/>
                </a:solidFill>
              </a:rPr>
              <a:t> -t -- /bin/bash </a:t>
            </a:r>
            <a:r>
              <a:rPr lang="en-US" sz="1800" b="1" dirty="0"/>
              <a:t>(or)</a:t>
            </a:r>
          </a:p>
          <a:p>
            <a:pPr marL="0" indent="0">
              <a:buNone/>
            </a:pPr>
            <a:r>
              <a:rPr lang="en-US" sz="1800" dirty="0"/>
              <a:t>$ </a:t>
            </a:r>
            <a:r>
              <a:rPr lang="en-US" sz="1800" b="1" dirty="0" err="1">
                <a:solidFill>
                  <a:srgbClr val="800000"/>
                </a:solidFill>
              </a:rPr>
              <a:t>kubectl</a:t>
            </a:r>
            <a:r>
              <a:rPr lang="en-US" sz="1800" b="1" dirty="0">
                <a:solidFill>
                  <a:srgbClr val="800000"/>
                </a:solidFill>
              </a:rPr>
              <a:t> attach &lt;</a:t>
            </a:r>
            <a:r>
              <a:rPr lang="en-US" sz="1800" b="1" dirty="0" err="1">
                <a:solidFill>
                  <a:srgbClr val="800000"/>
                </a:solidFill>
              </a:rPr>
              <a:t>podname</a:t>
            </a:r>
            <a:r>
              <a:rPr lang="en-US" sz="1800" b="1" dirty="0">
                <a:solidFill>
                  <a:srgbClr val="800000"/>
                </a:solidFill>
              </a:rPr>
              <a:t>&gt; -</a:t>
            </a:r>
            <a:r>
              <a:rPr lang="en-US" sz="1800" b="1" dirty="0" err="1">
                <a:solidFill>
                  <a:srgbClr val="800000"/>
                </a:solidFill>
              </a:rPr>
              <a:t>i</a:t>
            </a:r>
            <a:endParaRPr lang="en-US" sz="1800" b="1" dirty="0"/>
          </a:p>
          <a:p>
            <a:pPr marL="0" indent="0">
              <a:buNone/>
            </a:pPr>
            <a:endParaRPr lang="en-US" sz="1800" b="1" dirty="0">
              <a:solidFill>
                <a:srgbClr val="800000"/>
              </a:solidFill>
            </a:endParaRPr>
          </a:p>
          <a:p>
            <a:r>
              <a:rPr lang="en-US" sz="1800" dirty="0"/>
              <a:t>Delete a Pod</a:t>
            </a:r>
          </a:p>
          <a:p>
            <a:pPr marL="0" indent="0">
              <a:buNone/>
            </a:pPr>
            <a:r>
              <a:rPr lang="en-US" sz="1800" dirty="0"/>
              <a:t>$ </a:t>
            </a:r>
            <a:r>
              <a:rPr lang="en-US" sz="1800" b="1" dirty="0" err="1">
                <a:solidFill>
                  <a:srgbClr val="800000"/>
                </a:solidFill>
              </a:rPr>
              <a:t>kubectl</a:t>
            </a:r>
            <a:r>
              <a:rPr lang="en-US" sz="1800" b="1" dirty="0">
                <a:solidFill>
                  <a:srgbClr val="800000"/>
                </a:solidFill>
              </a:rPr>
              <a:t> delete pods &lt;</a:t>
            </a:r>
            <a:r>
              <a:rPr lang="en-US" sz="1800" b="1" dirty="0" err="1">
                <a:solidFill>
                  <a:srgbClr val="800000"/>
                </a:solidFill>
              </a:rPr>
              <a:t>podname</a:t>
            </a:r>
            <a:r>
              <a:rPr lang="en-US" sz="1800" b="1" dirty="0">
                <a:solidFill>
                  <a:srgbClr val="800000"/>
                </a:solidFill>
              </a:rPr>
              <a:t>&gt; </a:t>
            </a:r>
            <a:r>
              <a:rPr lang="en-US" sz="1800" b="1" dirty="0"/>
              <a:t>(or)</a:t>
            </a:r>
          </a:p>
          <a:p>
            <a:pPr marL="0" indent="0">
              <a:buNone/>
            </a:pPr>
            <a:r>
              <a:rPr lang="en-US" sz="1800" dirty="0"/>
              <a:t>$ </a:t>
            </a:r>
            <a:r>
              <a:rPr lang="en-US" sz="1800" b="1" dirty="0" err="1">
                <a:solidFill>
                  <a:srgbClr val="800000"/>
                </a:solidFill>
              </a:rPr>
              <a:t>kubectl</a:t>
            </a:r>
            <a:r>
              <a:rPr lang="en-US" sz="1800" b="1" dirty="0">
                <a:solidFill>
                  <a:srgbClr val="800000"/>
                </a:solidFill>
              </a:rPr>
              <a:t> delete -f &lt;YAML&gt;</a:t>
            </a:r>
          </a:p>
          <a:p>
            <a:pPr marL="0" indent="0">
              <a:buNone/>
            </a:pPr>
            <a:endParaRPr lang="en-US" sz="1800" b="1" dirty="0">
              <a:solidFill>
                <a:srgbClr val="800000"/>
              </a:solidFill>
            </a:endParaRPr>
          </a:p>
          <a:p>
            <a:pPr marL="0" indent="0">
              <a:buNone/>
            </a:pPr>
            <a:endParaRPr lang="en-US" sz="1800" b="1" dirty="0">
              <a:solidFill>
                <a:srgbClr val="800000"/>
              </a:solidFill>
            </a:endParaRPr>
          </a:p>
          <a:p>
            <a:pPr marL="0" indent="0">
              <a:buNone/>
            </a:pPr>
            <a:endParaRPr lang="en-US" sz="1800" b="1" dirty="0">
              <a:solidFill>
                <a:srgbClr val="800000"/>
              </a:solidFill>
            </a:endParaRPr>
          </a:p>
          <a:p>
            <a:pPr marL="0" indent="0">
              <a:buNone/>
            </a:pPr>
            <a:endParaRPr lang="en-US" sz="1800" b="1" dirty="0">
              <a:solidFill>
                <a:srgbClr val="800000"/>
              </a:solidFill>
            </a:endParaRPr>
          </a:p>
          <a:p>
            <a:pPr marL="0" indent="0">
              <a:buNone/>
            </a:pPr>
            <a:endParaRPr lang="en-US" sz="1800" b="1" dirty="0">
              <a:solidFill>
                <a:srgbClr val="800000"/>
              </a:solidFill>
            </a:endParaRPr>
          </a:p>
          <a:p>
            <a:pPr marL="0" indent="0">
              <a:buNone/>
            </a:pPr>
            <a:endParaRPr lang="en-US" sz="1800" b="1" dirty="0">
              <a:solidFill>
                <a:srgbClr val="800000"/>
              </a:solidFill>
            </a:endParaRPr>
          </a:p>
          <a:p>
            <a:endParaRPr lang="en-US" sz="1800" dirty="0"/>
          </a:p>
          <a:p>
            <a:endParaRPr lang="en-US" sz="1800" dirty="0"/>
          </a:p>
          <a:p>
            <a:endParaRPr lang="en-US" sz="1800" dirty="0">
              <a:solidFill>
                <a:srgbClr val="800000"/>
              </a:solidFill>
            </a:endParaRPr>
          </a:p>
          <a:p>
            <a:endParaRPr lang="en-US" sz="1800" dirty="0"/>
          </a:p>
          <a:p>
            <a:pPr marL="0" indent="0">
              <a:buNone/>
            </a:pPr>
            <a:endParaRPr lang="en-US" sz="1800" dirty="0"/>
          </a:p>
          <a:p>
            <a:endParaRPr lang="en-US" sz="1500" dirty="0"/>
          </a:p>
        </p:txBody>
      </p:sp>
    </p:spTree>
    <p:extLst>
      <p:ext uri="{BB962C8B-B14F-4D97-AF65-F5344CB8AC3E}">
        <p14:creationId xmlns:p14="http://schemas.microsoft.com/office/powerpoint/2010/main" val="12805224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205982"/>
            <a:ext cx="8503920"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300" b="1" dirty="0">
                <a:solidFill>
                  <a:srgbClr val="0070C0"/>
                </a:solidFill>
              </a:rPr>
              <a:t>Pod Multi-container Pod - Example: </a:t>
            </a:r>
            <a:r>
              <a:rPr lang="en-US" sz="2300" b="1" dirty="0" err="1">
                <a:solidFill>
                  <a:srgbClr val="0070C0"/>
                </a:solidFill>
              </a:rPr>
              <a:t>podmulcont.yml</a:t>
            </a:r>
            <a:r>
              <a:rPr lang="en-US" sz="2300" b="1" dirty="0">
                <a:solidFill>
                  <a:srgbClr val="0070C0"/>
                </a:solidFill>
              </a:rPr>
              <a:t> </a:t>
            </a:r>
          </a:p>
        </p:txBody>
      </p:sp>
      <p:sp>
        <p:nvSpPr>
          <p:cNvPr id="8" name="Content Placeholder 2"/>
          <p:cNvSpPr txBox="1">
            <a:spLocks/>
          </p:cNvSpPr>
          <p:nvPr/>
        </p:nvSpPr>
        <p:spPr>
          <a:xfrm>
            <a:off x="188640" y="739293"/>
            <a:ext cx="8650568" cy="4262728"/>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kind: Pod</a:t>
            </a:r>
          </a:p>
          <a:p>
            <a:pPr marL="0" indent="0">
              <a:buNone/>
            </a:pPr>
            <a:r>
              <a:rPr lang="en-US" sz="1800" dirty="0" err="1"/>
              <a:t>apiVersion</a:t>
            </a:r>
            <a:r>
              <a:rPr lang="en-US" sz="1800" dirty="0"/>
              <a:t>: v1</a:t>
            </a:r>
          </a:p>
          <a:p>
            <a:pPr marL="0" indent="0">
              <a:buNone/>
            </a:pPr>
            <a:r>
              <a:rPr lang="en-US" sz="1800" dirty="0"/>
              <a:t>metadata:</a:t>
            </a:r>
          </a:p>
          <a:p>
            <a:pPr marL="0" indent="0">
              <a:buNone/>
            </a:pPr>
            <a:r>
              <a:rPr lang="en-US" sz="1800" dirty="0"/>
              <a:t>  name: testpod3</a:t>
            </a:r>
          </a:p>
          <a:p>
            <a:pPr marL="0" indent="0">
              <a:buNone/>
            </a:pPr>
            <a:r>
              <a:rPr lang="en-US" sz="1800" dirty="0"/>
              <a:t>spec:</a:t>
            </a:r>
          </a:p>
          <a:p>
            <a:pPr marL="0" indent="0">
              <a:buNone/>
            </a:pPr>
            <a:r>
              <a:rPr lang="en-US" sz="1800" dirty="0"/>
              <a:t>  containers:</a:t>
            </a:r>
          </a:p>
          <a:p>
            <a:pPr marL="0" indent="0">
              <a:buNone/>
            </a:pPr>
            <a:r>
              <a:rPr lang="en-US" sz="1800" dirty="0"/>
              <a:t>    - name: c00</a:t>
            </a:r>
          </a:p>
          <a:p>
            <a:pPr marL="0" indent="0">
              <a:buNone/>
            </a:pPr>
            <a:r>
              <a:rPr lang="en-US" sz="1800" dirty="0"/>
              <a:t>      image: </a:t>
            </a:r>
            <a:r>
              <a:rPr lang="en-US" sz="1800" dirty="0" err="1"/>
              <a:t>ubuntu</a:t>
            </a:r>
            <a:endParaRPr lang="en-US" sz="1800" dirty="0"/>
          </a:p>
          <a:p>
            <a:pPr marL="0" indent="0">
              <a:buNone/>
            </a:pPr>
            <a:r>
              <a:rPr lang="en-US" sz="1800" dirty="0"/>
              <a:t>      command: ["/bin/bash", "-c", "while true; do echo Hello-Adam; sleep 5 ; done"]</a:t>
            </a:r>
          </a:p>
          <a:p>
            <a:pPr marL="0" indent="0">
              <a:buNone/>
            </a:pPr>
            <a:r>
              <a:rPr lang="en-US" sz="1800" dirty="0"/>
              <a:t>    - name: c01</a:t>
            </a:r>
          </a:p>
          <a:p>
            <a:pPr marL="0" indent="0">
              <a:buNone/>
            </a:pPr>
            <a:r>
              <a:rPr lang="en-US" sz="1800" dirty="0"/>
              <a:t>      image: </a:t>
            </a:r>
            <a:r>
              <a:rPr lang="en-US" sz="1800" dirty="0" err="1"/>
              <a:t>ubuntu</a:t>
            </a:r>
            <a:endParaRPr lang="en-US" sz="1800" dirty="0"/>
          </a:p>
          <a:p>
            <a:pPr marL="0" indent="0">
              <a:buNone/>
            </a:pPr>
            <a:r>
              <a:rPr lang="en-US" sz="1800" dirty="0"/>
              <a:t>      command: ["/bin/bash", "-c", "while true; do echo Hello-Students; sleep 5 ; done"]</a:t>
            </a:r>
          </a:p>
          <a:p>
            <a:pPr marL="0" indent="0">
              <a:buNone/>
            </a:pPr>
            <a:r>
              <a:rPr lang="en-US" sz="1800" dirty="0"/>
              <a:t>$ </a:t>
            </a:r>
            <a:r>
              <a:rPr lang="en-US" sz="1800" b="1" dirty="0" err="1">
                <a:solidFill>
                  <a:srgbClr val="800000"/>
                </a:solidFill>
              </a:rPr>
              <a:t>kubectl</a:t>
            </a:r>
            <a:r>
              <a:rPr lang="en-US" sz="1800" b="1" dirty="0">
                <a:solidFill>
                  <a:srgbClr val="800000"/>
                </a:solidFill>
              </a:rPr>
              <a:t> apply -f podmulcont.xml</a:t>
            </a:r>
          </a:p>
          <a:p>
            <a:pPr marL="0" indent="0">
              <a:buNone/>
            </a:pPr>
            <a:endParaRPr lang="en-US" sz="1800" dirty="0"/>
          </a:p>
        </p:txBody>
      </p:sp>
    </p:spTree>
    <p:extLst>
      <p:ext uri="{BB962C8B-B14F-4D97-AF65-F5344CB8AC3E}">
        <p14:creationId xmlns:p14="http://schemas.microsoft.com/office/powerpoint/2010/main" val="8784976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8640" y="205982"/>
            <a:ext cx="8570851"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300" b="1" dirty="0">
                <a:solidFill>
                  <a:srgbClr val="0070C0"/>
                </a:solidFill>
              </a:rPr>
              <a:t>Labels</a:t>
            </a:r>
          </a:p>
        </p:txBody>
      </p:sp>
      <p:sp>
        <p:nvSpPr>
          <p:cNvPr id="8" name="Content Placeholder 2"/>
          <p:cNvSpPr txBox="1">
            <a:spLocks/>
          </p:cNvSpPr>
          <p:nvPr/>
        </p:nvSpPr>
        <p:spPr>
          <a:xfrm>
            <a:off x="188640" y="739293"/>
            <a:ext cx="8650568" cy="426272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1400" b="1" dirty="0"/>
              <a:t>Labels</a:t>
            </a:r>
            <a:r>
              <a:rPr lang="en-US" sz="1400" dirty="0"/>
              <a:t> are the mechanism you use to organize Kubernetes objects</a:t>
            </a:r>
          </a:p>
          <a:p>
            <a:pPr>
              <a:buFont typeface="Wingdings" panose="05000000000000000000" pitchFamily="2" charset="2"/>
              <a:buChar char="Ø"/>
            </a:pPr>
            <a:r>
              <a:rPr lang="en-US" sz="1400" dirty="0"/>
              <a:t>A label is a key-value pair without any predefined meaning that can be attached to the Objects</a:t>
            </a:r>
          </a:p>
          <a:p>
            <a:pPr>
              <a:buFont typeface="Wingdings" panose="05000000000000000000" pitchFamily="2" charset="2"/>
              <a:buChar char="Ø"/>
            </a:pPr>
            <a:r>
              <a:rPr lang="en-US" sz="1400" dirty="0"/>
              <a:t>Labels are similar to Tags in AWS or </a:t>
            </a:r>
            <a:r>
              <a:rPr lang="en-US" sz="1400" dirty="0" err="1"/>
              <a:t>Git</a:t>
            </a:r>
            <a:r>
              <a:rPr lang="en-US" sz="1400" dirty="0"/>
              <a:t> where you use a name to quick reference</a:t>
            </a:r>
          </a:p>
          <a:p>
            <a:pPr>
              <a:buFont typeface="Wingdings" panose="05000000000000000000" pitchFamily="2" charset="2"/>
              <a:buChar char="Ø"/>
            </a:pPr>
            <a:r>
              <a:rPr lang="en-US" sz="1400" dirty="0"/>
              <a:t>So you’re free to choose labels as you need it to refer an environment which is used for Dev or Testing or Production, refer an product group like </a:t>
            </a:r>
            <a:r>
              <a:rPr lang="en-US" sz="1400" dirty="0" err="1"/>
              <a:t>DepartmentX</a:t>
            </a:r>
            <a:r>
              <a:rPr lang="en-US" sz="1400" dirty="0"/>
              <a:t>, </a:t>
            </a:r>
            <a:r>
              <a:rPr lang="en-US" sz="1400" dirty="0" err="1"/>
              <a:t>DepartmentY</a:t>
            </a:r>
            <a:endParaRPr lang="en-US" sz="1400" dirty="0"/>
          </a:p>
          <a:p>
            <a:pPr>
              <a:buFont typeface="Wingdings" panose="05000000000000000000" pitchFamily="2" charset="2"/>
              <a:buChar char="Ø"/>
            </a:pPr>
            <a:r>
              <a:rPr lang="en-US" sz="1400" dirty="0"/>
              <a:t>Multiple labels can be added to a single object</a:t>
            </a:r>
          </a:p>
          <a:p>
            <a:endParaRPr lang="en-US" sz="1800" dirty="0"/>
          </a:p>
        </p:txBody>
      </p:sp>
    </p:spTree>
    <p:extLst>
      <p:ext uri="{BB962C8B-B14F-4D97-AF65-F5344CB8AC3E}">
        <p14:creationId xmlns:p14="http://schemas.microsoft.com/office/powerpoint/2010/main" val="26379635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89453"/>
            <a:ext cx="8503920" cy="6326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300" b="1" dirty="0">
                <a:solidFill>
                  <a:srgbClr val="0070C0"/>
                </a:solidFill>
              </a:rPr>
              <a:t>Pod Labels – Example: </a:t>
            </a:r>
            <a:r>
              <a:rPr lang="en-US" sz="2300" b="1" dirty="0" err="1">
                <a:solidFill>
                  <a:srgbClr val="0070C0"/>
                </a:solidFill>
              </a:rPr>
              <a:t>podlabels.yml</a:t>
            </a:r>
            <a:endParaRPr lang="en-US" sz="2300" b="1" dirty="0">
              <a:solidFill>
                <a:srgbClr val="0070C0"/>
              </a:solidFill>
            </a:endParaRPr>
          </a:p>
        </p:txBody>
      </p:sp>
      <p:sp>
        <p:nvSpPr>
          <p:cNvPr id="8" name="Content Placeholder 2"/>
          <p:cNvSpPr txBox="1">
            <a:spLocks/>
          </p:cNvSpPr>
          <p:nvPr/>
        </p:nvSpPr>
        <p:spPr>
          <a:xfrm>
            <a:off x="188640" y="536713"/>
            <a:ext cx="8650568" cy="460678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kind: Pod</a:t>
            </a:r>
          </a:p>
          <a:p>
            <a:pPr marL="0" indent="0">
              <a:buNone/>
            </a:pPr>
            <a:r>
              <a:rPr lang="en-US" sz="1800" dirty="0" err="1"/>
              <a:t>apiVersion</a:t>
            </a:r>
            <a:r>
              <a:rPr lang="en-US" sz="1800" dirty="0"/>
              <a:t>: v1</a:t>
            </a:r>
          </a:p>
          <a:p>
            <a:pPr marL="0" indent="0">
              <a:buNone/>
            </a:pPr>
            <a:r>
              <a:rPr lang="en-US" sz="1800" dirty="0"/>
              <a:t>metadata:</a:t>
            </a:r>
          </a:p>
          <a:p>
            <a:pPr marL="0" indent="0">
              <a:buNone/>
            </a:pPr>
            <a:r>
              <a:rPr lang="en-US" sz="1800" dirty="0"/>
              <a:t>  name: </a:t>
            </a:r>
            <a:r>
              <a:rPr lang="en-US" sz="1800" dirty="0" err="1"/>
              <a:t>labelspod</a:t>
            </a:r>
            <a:endParaRPr lang="en-US" sz="1800" dirty="0"/>
          </a:p>
          <a:p>
            <a:pPr marL="0" indent="0">
              <a:buNone/>
            </a:pPr>
            <a:r>
              <a:rPr lang="en-US" sz="1800" dirty="0"/>
              <a:t>  labels:                                                    # Specifies the Label details under it</a:t>
            </a:r>
          </a:p>
          <a:p>
            <a:pPr marL="0" indent="0">
              <a:buNone/>
            </a:pPr>
            <a:r>
              <a:rPr lang="en-US" sz="1800" dirty="0"/>
              <a:t>    &lt;Keyname1&gt;: &lt;value&gt;</a:t>
            </a:r>
          </a:p>
          <a:p>
            <a:pPr marL="0" indent="0">
              <a:buNone/>
            </a:pPr>
            <a:r>
              <a:rPr lang="en-US" sz="1800" dirty="0"/>
              <a:t>    &lt;Keyname2&gt;: &lt;value&gt;</a:t>
            </a:r>
          </a:p>
          <a:p>
            <a:pPr marL="0" indent="0">
              <a:buNone/>
            </a:pPr>
            <a:r>
              <a:rPr lang="en-US" sz="1800" dirty="0"/>
              <a:t>spec: </a:t>
            </a:r>
          </a:p>
          <a:p>
            <a:pPr marL="0" indent="0">
              <a:buNone/>
            </a:pPr>
            <a:r>
              <a:rPr lang="en-US" sz="1800" dirty="0"/>
              <a:t>    containers:</a:t>
            </a:r>
          </a:p>
          <a:p>
            <a:pPr marL="0" indent="0">
              <a:buNone/>
            </a:pPr>
            <a:r>
              <a:rPr lang="en-US" sz="1800" dirty="0"/>
              <a:t>       - name: c00</a:t>
            </a:r>
          </a:p>
          <a:p>
            <a:pPr marL="0" indent="0">
              <a:buNone/>
            </a:pPr>
            <a:r>
              <a:rPr lang="en-US" sz="1800" dirty="0"/>
              <a:t>         image: </a:t>
            </a:r>
            <a:r>
              <a:rPr lang="en-US" sz="1800" dirty="0" err="1"/>
              <a:t>ubuntu</a:t>
            </a:r>
            <a:endParaRPr lang="en-US" sz="1800" dirty="0"/>
          </a:p>
          <a:p>
            <a:pPr marL="0" indent="0">
              <a:buNone/>
            </a:pPr>
            <a:r>
              <a:rPr lang="en-US" sz="1800" dirty="0"/>
              <a:t>         command: ["/bin/bash", "-c", "while true; do echo Hello-Adam; sleep 5 ; done"]</a:t>
            </a:r>
          </a:p>
        </p:txBody>
      </p:sp>
    </p:spTree>
    <p:extLst>
      <p:ext uri="{BB962C8B-B14F-4D97-AF65-F5344CB8AC3E}">
        <p14:creationId xmlns:p14="http://schemas.microsoft.com/office/powerpoint/2010/main" val="31171912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188640" y="119270"/>
            <a:ext cx="8650568" cy="525531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 </a:t>
            </a:r>
            <a:r>
              <a:rPr lang="en-US" sz="1600" b="1" dirty="0" err="1">
                <a:solidFill>
                  <a:srgbClr val="800000"/>
                </a:solidFill>
              </a:rPr>
              <a:t>kubectl</a:t>
            </a:r>
            <a:r>
              <a:rPr lang="en-US" sz="1600" b="1" dirty="0">
                <a:solidFill>
                  <a:srgbClr val="800000"/>
                </a:solidFill>
              </a:rPr>
              <a:t> apply -f </a:t>
            </a:r>
            <a:r>
              <a:rPr lang="en-US" sz="1600" b="1" dirty="0" err="1">
                <a:solidFill>
                  <a:srgbClr val="800000"/>
                </a:solidFill>
              </a:rPr>
              <a:t>podlabels.yml</a:t>
            </a:r>
            <a:endParaRPr lang="en-US" sz="1600" b="1" dirty="0">
              <a:solidFill>
                <a:srgbClr val="800000"/>
              </a:solidFill>
            </a:endParaRPr>
          </a:p>
          <a:p>
            <a:pPr marL="0" indent="0">
              <a:buNone/>
            </a:pPr>
            <a:endParaRPr lang="en-US" sz="1600" b="1" dirty="0">
              <a:solidFill>
                <a:srgbClr val="800000"/>
              </a:solidFill>
            </a:endParaRPr>
          </a:p>
          <a:p>
            <a:pPr>
              <a:buFont typeface="Wingdings" panose="05000000000000000000" pitchFamily="2" charset="2"/>
              <a:buChar char="Ø"/>
            </a:pPr>
            <a:r>
              <a:rPr lang="en-US" sz="1600" dirty="0"/>
              <a:t>To see list of pods available with details of Labels if any attached to it</a:t>
            </a:r>
          </a:p>
          <a:p>
            <a:pPr marL="0" indent="0">
              <a:buNone/>
            </a:pPr>
            <a:r>
              <a:rPr lang="en-US" sz="1600" dirty="0"/>
              <a:t>$ </a:t>
            </a:r>
            <a:r>
              <a:rPr lang="en-US" sz="1600" b="1" dirty="0" err="1">
                <a:solidFill>
                  <a:srgbClr val="800000"/>
                </a:solidFill>
              </a:rPr>
              <a:t>kubectl</a:t>
            </a:r>
            <a:r>
              <a:rPr lang="en-US" sz="1600" b="1" dirty="0">
                <a:solidFill>
                  <a:srgbClr val="800000"/>
                </a:solidFill>
              </a:rPr>
              <a:t> get pods --show-labels</a:t>
            </a:r>
          </a:p>
          <a:p>
            <a:pPr marL="0" indent="0">
              <a:buNone/>
            </a:pPr>
            <a:endParaRPr lang="en-US" sz="1600" b="1" dirty="0">
              <a:solidFill>
                <a:srgbClr val="800000"/>
              </a:solidFill>
            </a:endParaRPr>
          </a:p>
          <a:p>
            <a:pPr>
              <a:buFont typeface="Wingdings" panose="05000000000000000000" pitchFamily="2" charset="2"/>
              <a:buChar char="Ø"/>
            </a:pPr>
            <a:r>
              <a:rPr lang="en-US" sz="1600" dirty="0"/>
              <a:t>Add a label to an existing pod </a:t>
            </a:r>
          </a:p>
          <a:p>
            <a:pPr marL="0" indent="0">
              <a:buNone/>
            </a:pPr>
            <a:r>
              <a:rPr lang="en-US" sz="1600" dirty="0"/>
              <a:t>$ </a:t>
            </a:r>
            <a:r>
              <a:rPr lang="en-US" sz="1600" b="1" dirty="0" err="1">
                <a:solidFill>
                  <a:srgbClr val="800000"/>
                </a:solidFill>
              </a:rPr>
              <a:t>kubectl</a:t>
            </a:r>
            <a:r>
              <a:rPr lang="en-US" sz="1600" b="1" dirty="0">
                <a:solidFill>
                  <a:srgbClr val="800000"/>
                </a:solidFill>
              </a:rPr>
              <a:t> label pods </a:t>
            </a:r>
            <a:r>
              <a:rPr lang="en-US" sz="1600" b="1" dirty="0">
                <a:solidFill>
                  <a:srgbClr val="00B050"/>
                </a:solidFill>
              </a:rPr>
              <a:t>&lt;</a:t>
            </a:r>
            <a:r>
              <a:rPr lang="en-US" sz="1600" b="1" dirty="0" err="1">
                <a:solidFill>
                  <a:srgbClr val="00B050"/>
                </a:solidFill>
              </a:rPr>
              <a:t>podname</a:t>
            </a:r>
            <a:r>
              <a:rPr lang="en-US" sz="1600" b="1" dirty="0">
                <a:solidFill>
                  <a:srgbClr val="00B050"/>
                </a:solidFill>
              </a:rPr>
              <a:t>&gt; &lt;</a:t>
            </a:r>
            <a:r>
              <a:rPr lang="en-US" sz="1600" b="1" dirty="0" err="1">
                <a:solidFill>
                  <a:srgbClr val="00B050"/>
                </a:solidFill>
              </a:rPr>
              <a:t>labelkey</a:t>
            </a:r>
            <a:r>
              <a:rPr lang="en-US" sz="1600" b="1" dirty="0">
                <a:solidFill>
                  <a:srgbClr val="00B050"/>
                </a:solidFill>
              </a:rPr>
              <a:t>&gt;=&lt;value&gt;</a:t>
            </a:r>
          </a:p>
          <a:p>
            <a:pPr marL="0" indent="0">
              <a:buNone/>
            </a:pPr>
            <a:endParaRPr lang="en-US" sz="1600" b="1" dirty="0">
              <a:solidFill>
                <a:srgbClr val="00B050"/>
              </a:solidFill>
            </a:endParaRPr>
          </a:p>
          <a:p>
            <a:pPr>
              <a:buFont typeface="Wingdings" panose="05000000000000000000" pitchFamily="2" charset="2"/>
              <a:buChar char="Ø"/>
            </a:pPr>
            <a:r>
              <a:rPr lang="en-US" sz="1600" dirty="0"/>
              <a:t>List pods matching a label</a:t>
            </a:r>
          </a:p>
          <a:p>
            <a:pPr marL="0" indent="0">
              <a:buNone/>
            </a:pPr>
            <a:r>
              <a:rPr lang="en-US" sz="1600" dirty="0"/>
              <a:t>$ </a:t>
            </a:r>
            <a:r>
              <a:rPr lang="en-US" sz="1600" b="1" dirty="0" err="1">
                <a:solidFill>
                  <a:srgbClr val="800000"/>
                </a:solidFill>
              </a:rPr>
              <a:t>kubectl</a:t>
            </a:r>
            <a:r>
              <a:rPr lang="en-US" sz="1600" b="1" dirty="0">
                <a:solidFill>
                  <a:srgbClr val="800000"/>
                </a:solidFill>
              </a:rPr>
              <a:t> get pods -l </a:t>
            </a:r>
            <a:r>
              <a:rPr lang="en-US" sz="1600" b="1" dirty="0">
                <a:solidFill>
                  <a:srgbClr val="00B050"/>
                </a:solidFill>
              </a:rPr>
              <a:t>&lt;label&gt;=&lt;value&gt;</a:t>
            </a:r>
          </a:p>
          <a:p>
            <a:pPr marL="0" indent="0">
              <a:buNone/>
            </a:pPr>
            <a:endParaRPr lang="en-US" sz="1600" b="1" dirty="0">
              <a:solidFill>
                <a:srgbClr val="00B050"/>
              </a:solidFill>
            </a:endParaRPr>
          </a:p>
          <a:p>
            <a:pPr>
              <a:buFont typeface="Wingdings" panose="05000000000000000000" pitchFamily="2" charset="2"/>
              <a:buChar char="Ø"/>
            </a:pPr>
            <a:r>
              <a:rPr lang="en-US" sz="1600" dirty="0"/>
              <a:t>We can also delete pods based on label selection</a:t>
            </a:r>
          </a:p>
          <a:p>
            <a:pPr marL="0" indent="0">
              <a:buNone/>
            </a:pPr>
            <a:r>
              <a:rPr lang="en-US" sz="1600" dirty="0"/>
              <a:t>$ </a:t>
            </a:r>
            <a:r>
              <a:rPr lang="en-US" sz="1600" b="1" dirty="0" err="1">
                <a:solidFill>
                  <a:srgbClr val="800000"/>
                </a:solidFill>
              </a:rPr>
              <a:t>kubectl</a:t>
            </a:r>
            <a:r>
              <a:rPr lang="en-US" sz="1600" b="1" dirty="0">
                <a:solidFill>
                  <a:srgbClr val="800000"/>
                </a:solidFill>
              </a:rPr>
              <a:t> delete pods -l </a:t>
            </a:r>
            <a:r>
              <a:rPr lang="en-US" sz="1600" b="1" dirty="0">
                <a:solidFill>
                  <a:srgbClr val="00B050"/>
                </a:solidFill>
              </a:rPr>
              <a:t>&lt;label&gt;=&lt;value&gt;</a:t>
            </a:r>
            <a:endParaRPr lang="en-US" sz="1600" b="1" dirty="0">
              <a:solidFill>
                <a:srgbClr val="800000"/>
              </a:solidFill>
            </a:endParaRPr>
          </a:p>
          <a:p>
            <a:endParaRPr lang="en-US" sz="1800" dirty="0"/>
          </a:p>
          <a:p>
            <a:endParaRPr lang="en-US" sz="1800" dirty="0"/>
          </a:p>
          <a:p>
            <a:endParaRPr lang="en-US" sz="1800" dirty="0">
              <a:solidFill>
                <a:srgbClr val="800000"/>
              </a:solidFill>
            </a:endParaRPr>
          </a:p>
          <a:p>
            <a:endParaRPr lang="en-US" sz="1800" dirty="0"/>
          </a:p>
          <a:p>
            <a:pPr marL="0" indent="0">
              <a:buNone/>
            </a:pPr>
            <a:endParaRPr lang="en-US" sz="1800" dirty="0"/>
          </a:p>
          <a:p>
            <a:endParaRPr lang="en-US" sz="1500" dirty="0"/>
          </a:p>
        </p:txBody>
      </p:sp>
    </p:spTree>
    <p:extLst>
      <p:ext uri="{BB962C8B-B14F-4D97-AF65-F5344CB8AC3E}">
        <p14:creationId xmlns:p14="http://schemas.microsoft.com/office/powerpoint/2010/main" val="17040832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710FF84-694B-41F7-A6A7-476851ED0A2D}"/>
              </a:ext>
            </a:extLst>
          </p:cNvPr>
          <p:cNvPicPr>
            <a:picLocks noChangeAspect="1"/>
          </p:cNvPicPr>
          <p:nvPr/>
        </p:nvPicPr>
        <p:blipFill>
          <a:blip r:embed="rId2"/>
          <a:stretch>
            <a:fillRect/>
          </a:stretch>
        </p:blipFill>
        <p:spPr>
          <a:xfrm>
            <a:off x="442912" y="252412"/>
            <a:ext cx="8258175" cy="463867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319" y="419929"/>
            <a:ext cx="2857500" cy="2857500"/>
          </a:xfrm>
          <a:prstGeom prst="rect">
            <a:avLst/>
          </a:prstGeom>
        </p:spPr>
      </p:pic>
      <p:sp>
        <p:nvSpPr>
          <p:cNvPr id="8" name="Rectangle 7"/>
          <p:cNvSpPr/>
          <p:nvPr/>
        </p:nvSpPr>
        <p:spPr>
          <a:xfrm>
            <a:off x="845515" y="3277429"/>
            <a:ext cx="7138757" cy="646331"/>
          </a:xfrm>
          <a:prstGeom prst="rect">
            <a:avLst/>
          </a:prstGeom>
        </p:spPr>
        <p:txBody>
          <a:bodyPr wrap="square">
            <a:spAutoFit/>
          </a:bodyPr>
          <a:lstStyle/>
          <a:p>
            <a:r>
              <a:rPr lang="en-US" sz="3600" b="1" dirty="0">
                <a:solidFill>
                  <a:schemeClr val="bg1"/>
                </a:solidFill>
              </a:rPr>
              <a:t>Scaling and Replication</a:t>
            </a:r>
          </a:p>
        </p:txBody>
      </p:sp>
    </p:spTree>
    <p:extLst>
      <p:ext uri="{BB962C8B-B14F-4D97-AF65-F5344CB8AC3E}">
        <p14:creationId xmlns:p14="http://schemas.microsoft.com/office/powerpoint/2010/main" val="38234113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231230"/>
            <a:ext cx="8570851"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300" b="1" dirty="0">
                <a:solidFill>
                  <a:srgbClr val="0070C0"/>
                </a:solidFill>
              </a:rPr>
              <a:t>Scaling &amp; Replication</a:t>
            </a:r>
          </a:p>
        </p:txBody>
      </p:sp>
      <p:sp>
        <p:nvSpPr>
          <p:cNvPr id="8" name="Content Placeholder 2"/>
          <p:cNvSpPr txBox="1">
            <a:spLocks/>
          </p:cNvSpPr>
          <p:nvPr/>
        </p:nvSpPr>
        <p:spPr>
          <a:xfrm>
            <a:off x="188640" y="940981"/>
            <a:ext cx="8650568" cy="397128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1400" dirty="0"/>
              <a:t>Kubernetes was designed to orchestrate multiple containers and replication.</a:t>
            </a:r>
          </a:p>
          <a:p>
            <a:pPr>
              <a:buFont typeface="Wingdings" panose="05000000000000000000" pitchFamily="2" charset="2"/>
              <a:buChar char="Ø"/>
            </a:pPr>
            <a:r>
              <a:rPr lang="en-US" sz="1400" dirty="0"/>
              <a:t>Need for multiple containers/replication helps us with these:</a:t>
            </a:r>
          </a:p>
          <a:p>
            <a:pPr marL="0" indent="0">
              <a:buNone/>
            </a:pPr>
            <a:endParaRPr lang="en-US" sz="1400" b="1" dirty="0"/>
          </a:p>
          <a:p>
            <a:pPr marL="0" indent="0">
              <a:buNone/>
            </a:pPr>
            <a:r>
              <a:rPr lang="en-US" sz="1400" b="1" dirty="0"/>
              <a:t>Reliability</a:t>
            </a:r>
            <a:r>
              <a:rPr lang="en-US" sz="1400" dirty="0"/>
              <a:t>: By having multiple versions of an application, you prevent problems if one or more fails.</a:t>
            </a:r>
          </a:p>
          <a:p>
            <a:pPr marL="0" indent="0">
              <a:buNone/>
            </a:pPr>
            <a:r>
              <a:rPr lang="en-US" sz="1400" b="1" dirty="0"/>
              <a:t>Load</a:t>
            </a:r>
            <a:r>
              <a:rPr lang="en-US" sz="1400" dirty="0"/>
              <a:t> </a:t>
            </a:r>
            <a:r>
              <a:rPr lang="en-US" sz="1400" b="1" dirty="0"/>
              <a:t>balancing</a:t>
            </a:r>
            <a:r>
              <a:rPr lang="en-US" sz="1400" dirty="0"/>
              <a:t>: Having multiple versions of a container enables you to easily send traffic to different instances to prevent overloading of a single instance or node</a:t>
            </a:r>
          </a:p>
          <a:p>
            <a:pPr marL="0" indent="0">
              <a:buNone/>
            </a:pPr>
            <a:r>
              <a:rPr lang="en-US" sz="1400" b="1" dirty="0"/>
              <a:t>Scaling</a:t>
            </a:r>
            <a:r>
              <a:rPr lang="en-US" sz="1400" dirty="0"/>
              <a:t>: When load does become too much for the number of existing instances, Kubernetes enables you to easily scale up your application, adding additional instances as needed</a:t>
            </a:r>
          </a:p>
          <a:p>
            <a:pPr marL="0" indent="0">
              <a:buNone/>
            </a:pPr>
            <a:r>
              <a:rPr lang="en-US" sz="1400" b="1" dirty="0"/>
              <a:t>Rolling</a:t>
            </a:r>
            <a:r>
              <a:rPr lang="en-US" sz="1400" dirty="0"/>
              <a:t> </a:t>
            </a:r>
            <a:r>
              <a:rPr lang="en-US" sz="1400" b="1" dirty="0"/>
              <a:t>updates</a:t>
            </a:r>
            <a:r>
              <a:rPr lang="en-US" sz="1400" dirty="0"/>
              <a:t>: updates to a service by replacing pods one-by-one</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18205" y="497885"/>
            <a:ext cx="1997532" cy="920840"/>
          </a:xfrm>
          <a:prstGeom prst="rect">
            <a:avLst/>
          </a:prstGeom>
        </p:spPr>
      </p:pic>
    </p:spTree>
    <p:extLst>
      <p:ext uri="{BB962C8B-B14F-4D97-AF65-F5344CB8AC3E}">
        <p14:creationId xmlns:p14="http://schemas.microsoft.com/office/powerpoint/2010/main" val="11436427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249518"/>
            <a:ext cx="8570851"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300" b="1" dirty="0">
                <a:solidFill>
                  <a:srgbClr val="0070C0"/>
                </a:solidFill>
              </a:rPr>
              <a:t>Replication Controller</a:t>
            </a:r>
          </a:p>
        </p:txBody>
      </p:sp>
      <p:sp>
        <p:nvSpPr>
          <p:cNvPr id="8" name="Content Placeholder 2"/>
          <p:cNvSpPr txBox="1">
            <a:spLocks/>
          </p:cNvSpPr>
          <p:nvPr/>
        </p:nvSpPr>
        <p:spPr>
          <a:xfrm>
            <a:off x="188640" y="940981"/>
            <a:ext cx="8650568" cy="415905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1400" dirty="0"/>
              <a:t>A Replication Controller is a object that enables you to easily create multiple pods, then make sure that that number of pods always exists. </a:t>
            </a:r>
          </a:p>
          <a:p>
            <a:pPr>
              <a:buFont typeface="Wingdings" panose="05000000000000000000" pitchFamily="2" charset="2"/>
              <a:buChar char="Ø"/>
            </a:pPr>
            <a:r>
              <a:rPr lang="en-US" sz="1400" dirty="0"/>
              <a:t>If a pod created using RC will be automatically replaced if they does crash, fail, deleted or terminated</a:t>
            </a:r>
          </a:p>
          <a:p>
            <a:pPr>
              <a:buFont typeface="Wingdings" panose="05000000000000000000" pitchFamily="2" charset="2"/>
              <a:buChar char="Ø"/>
            </a:pPr>
            <a:r>
              <a:rPr lang="en-US" sz="1400" dirty="0"/>
              <a:t>Using RC is recommended if you just want to make sure 1 pod is always running, even after system reboots</a:t>
            </a:r>
          </a:p>
          <a:p>
            <a:pPr>
              <a:buFont typeface="Wingdings" panose="05000000000000000000" pitchFamily="2" charset="2"/>
              <a:buChar char="Ø"/>
            </a:pPr>
            <a:r>
              <a:rPr lang="en-US" sz="1400" dirty="0"/>
              <a:t>You can run the RC with 1 replica &amp; the RC will make sure the pod is always running</a:t>
            </a:r>
          </a:p>
        </p:txBody>
      </p:sp>
    </p:spTree>
    <p:extLst>
      <p:ext uri="{BB962C8B-B14F-4D97-AF65-F5344CB8AC3E}">
        <p14:creationId xmlns:p14="http://schemas.microsoft.com/office/powerpoint/2010/main" val="17526791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222393"/>
            <a:ext cx="8756190" cy="533311"/>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500" b="1" dirty="0">
                <a:solidFill>
                  <a:srgbClr val="0070C0"/>
                </a:solidFill>
              </a:rPr>
              <a:t>Why do we want a Container Orchestration System?</a:t>
            </a:r>
          </a:p>
        </p:txBody>
      </p:sp>
      <p:sp>
        <p:nvSpPr>
          <p:cNvPr id="3" name="Content Placeholder 2"/>
          <p:cNvSpPr txBox="1">
            <a:spLocks/>
          </p:cNvSpPr>
          <p:nvPr/>
        </p:nvSpPr>
        <p:spPr>
          <a:xfrm>
            <a:off x="101154" y="755704"/>
            <a:ext cx="8655036" cy="374080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t>Imagine that you had to run hundreds of containers. You will need from a management angle to make sure that the cluster is up and running and have necessary features like:</a:t>
            </a:r>
          </a:p>
          <a:p>
            <a:pPr marL="0" indent="0">
              <a:buNone/>
            </a:pPr>
            <a:endParaRPr lang="en-US" sz="1400" dirty="0"/>
          </a:p>
          <a:p>
            <a:pPr>
              <a:buFont typeface="Wingdings" panose="05000000000000000000" pitchFamily="2" charset="2"/>
              <a:buChar char="Ø"/>
            </a:pPr>
            <a:r>
              <a:rPr lang="en-US" sz="1400" dirty="0"/>
              <a:t>Health Checks on the Containers</a:t>
            </a:r>
          </a:p>
          <a:p>
            <a:pPr>
              <a:buFont typeface="Wingdings" panose="05000000000000000000" pitchFamily="2" charset="2"/>
              <a:buChar char="Ø"/>
            </a:pPr>
            <a:r>
              <a:rPr lang="en-US" sz="1400" dirty="0"/>
              <a:t>Launching a fixed set of Containers for a particular Docker image</a:t>
            </a:r>
          </a:p>
          <a:p>
            <a:pPr>
              <a:buFont typeface="Wingdings" panose="05000000000000000000" pitchFamily="2" charset="2"/>
              <a:buChar char="Ø"/>
            </a:pPr>
            <a:r>
              <a:rPr lang="en-US" sz="1400" dirty="0"/>
              <a:t>Scaling the number of Containers up and down depending on the load</a:t>
            </a:r>
          </a:p>
          <a:p>
            <a:pPr>
              <a:buFont typeface="Wingdings" panose="05000000000000000000" pitchFamily="2" charset="2"/>
              <a:buChar char="Ø"/>
            </a:pPr>
            <a:r>
              <a:rPr lang="en-US" sz="1400" dirty="0"/>
              <a:t>Performing rolling update of software across containers</a:t>
            </a:r>
          </a:p>
        </p:txBody>
      </p:sp>
    </p:spTree>
    <p:extLst>
      <p:ext uri="{BB962C8B-B14F-4D97-AF65-F5344CB8AC3E}">
        <p14:creationId xmlns:p14="http://schemas.microsoft.com/office/powerpoint/2010/main" val="25473271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89453"/>
            <a:ext cx="8839208" cy="6326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300" b="1" dirty="0">
                <a:solidFill>
                  <a:srgbClr val="0070C0"/>
                </a:solidFill>
              </a:rPr>
              <a:t>RC – Example: </a:t>
            </a:r>
            <a:r>
              <a:rPr lang="en-US" sz="2300" b="1" dirty="0" err="1">
                <a:solidFill>
                  <a:srgbClr val="0070C0"/>
                </a:solidFill>
              </a:rPr>
              <a:t>rc.yml</a:t>
            </a:r>
            <a:endParaRPr lang="en-US" sz="2300" b="1" dirty="0">
              <a:solidFill>
                <a:srgbClr val="0070C0"/>
              </a:solidFill>
            </a:endParaRPr>
          </a:p>
        </p:txBody>
      </p:sp>
      <p:sp>
        <p:nvSpPr>
          <p:cNvPr id="8" name="Content Placeholder 2"/>
          <p:cNvSpPr txBox="1">
            <a:spLocks/>
          </p:cNvSpPr>
          <p:nvPr/>
        </p:nvSpPr>
        <p:spPr>
          <a:xfrm>
            <a:off x="188640" y="536713"/>
            <a:ext cx="8862325" cy="4742352"/>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kind: </a:t>
            </a:r>
            <a:r>
              <a:rPr lang="en-US" sz="1800" dirty="0" err="1"/>
              <a:t>ReplicationController</a:t>
            </a:r>
            <a:r>
              <a:rPr lang="en-US" sz="1800" dirty="0"/>
              <a:t>              </a:t>
            </a:r>
            <a:r>
              <a:rPr lang="en-US" sz="1800" b="1" dirty="0"/>
              <a:t> # this defines to create the object of replication type</a:t>
            </a:r>
          </a:p>
          <a:p>
            <a:pPr marL="0" indent="0">
              <a:buNone/>
            </a:pPr>
            <a:r>
              <a:rPr lang="en-US" sz="1800" dirty="0" err="1"/>
              <a:t>apiVersion</a:t>
            </a:r>
            <a:r>
              <a:rPr lang="en-US" sz="1800" dirty="0"/>
              <a:t>: v1</a:t>
            </a:r>
          </a:p>
          <a:p>
            <a:pPr marL="0" indent="0">
              <a:buNone/>
            </a:pPr>
            <a:r>
              <a:rPr lang="en-US" sz="1800" dirty="0"/>
              <a:t>metadata:</a:t>
            </a:r>
          </a:p>
          <a:p>
            <a:pPr marL="0" indent="0">
              <a:buNone/>
            </a:pPr>
            <a:r>
              <a:rPr lang="en-US" sz="1800" dirty="0"/>
              <a:t>  name: </a:t>
            </a:r>
            <a:r>
              <a:rPr lang="en-US" sz="1800" dirty="0" err="1"/>
              <a:t>replicationcontroller</a:t>
            </a:r>
            <a:endParaRPr lang="en-US" sz="1800" dirty="0"/>
          </a:p>
          <a:p>
            <a:pPr marL="0" indent="0">
              <a:buNone/>
            </a:pPr>
            <a:r>
              <a:rPr lang="en-US" sz="1800" dirty="0"/>
              <a:t>spec:</a:t>
            </a:r>
          </a:p>
          <a:p>
            <a:pPr marL="0" indent="0">
              <a:buNone/>
            </a:pPr>
            <a:r>
              <a:rPr lang="en-US" sz="1800" dirty="0"/>
              <a:t>  replicas: 2                                            </a:t>
            </a:r>
            <a:r>
              <a:rPr lang="en-US" sz="1800" b="1" dirty="0"/>
              <a:t># this element defines the desired number of pods</a:t>
            </a:r>
          </a:p>
          <a:p>
            <a:pPr marL="0" indent="0">
              <a:buNone/>
            </a:pPr>
            <a:r>
              <a:rPr lang="en-US" sz="1800" dirty="0"/>
              <a:t>  selector:                                              </a:t>
            </a:r>
            <a:r>
              <a:rPr lang="en-US" sz="1800" b="1" dirty="0"/>
              <a:t># tells the controller which pods to watch/belong to this Replication Controller</a:t>
            </a:r>
          </a:p>
          <a:p>
            <a:pPr marL="0" indent="0">
              <a:buNone/>
            </a:pPr>
            <a:r>
              <a:rPr lang="en-US" sz="1800" dirty="0"/>
              <a:t>    </a:t>
            </a:r>
            <a:r>
              <a:rPr lang="en-US" sz="1800" dirty="0" err="1"/>
              <a:t>myname</a:t>
            </a:r>
            <a:r>
              <a:rPr lang="en-US" sz="1800" dirty="0"/>
              <a:t>: </a:t>
            </a:r>
            <a:r>
              <a:rPr lang="en-US" sz="1800" dirty="0" err="1"/>
              <a:t>adam</a:t>
            </a:r>
            <a:r>
              <a:rPr lang="en-US" sz="1800" dirty="0"/>
              <a:t>                                </a:t>
            </a:r>
            <a:r>
              <a:rPr lang="en-US" sz="1800" b="1" dirty="0"/>
              <a:t># these must match the labels </a:t>
            </a:r>
          </a:p>
          <a:p>
            <a:pPr marL="0" indent="0">
              <a:buNone/>
            </a:pPr>
            <a:r>
              <a:rPr lang="en-US" sz="1800" dirty="0"/>
              <a:t>  template:                                            </a:t>
            </a:r>
            <a:r>
              <a:rPr lang="en-US" sz="1800" b="1" dirty="0"/>
              <a:t># template element defines a template to launch a new pod</a:t>
            </a:r>
          </a:p>
          <a:p>
            <a:pPr marL="0" indent="0">
              <a:buNone/>
            </a:pPr>
            <a:r>
              <a:rPr lang="en-US" sz="1800" dirty="0"/>
              <a:t>    metadata: </a:t>
            </a:r>
          </a:p>
          <a:p>
            <a:pPr marL="0" indent="0">
              <a:buNone/>
            </a:pPr>
            <a:r>
              <a:rPr lang="en-US" sz="1800" dirty="0"/>
              <a:t>      name: testpod6</a:t>
            </a:r>
          </a:p>
          <a:p>
            <a:pPr marL="0" indent="0">
              <a:buNone/>
            </a:pPr>
            <a:r>
              <a:rPr lang="en-US" sz="1800" dirty="0"/>
              <a:t>      labels:                                              </a:t>
            </a:r>
            <a:r>
              <a:rPr lang="en-US" sz="1800" b="1" dirty="0"/>
              <a:t># selector values need to match the labels values specified in the pod template</a:t>
            </a:r>
          </a:p>
          <a:p>
            <a:pPr marL="0" indent="0">
              <a:buNone/>
            </a:pPr>
            <a:r>
              <a:rPr lang="en-US" sz="1800" dirty="0"/>
              <a:t>        </a:t>
            </a:r>
            <a:r>
              <a:rPr lang="en-US" sz="1800" dirty="0" err="1"/>
              <a:t>myname</a:t>
            </a:r>
            <a:r>
              <a:rPr lang="en-US" sz="1800" dirty="0"/>
              <a:t>: </a:t>
            </a:r>
            <a:r>
              <a:rPr lang="en-US" sz="1800" dirty="0" err="1"/>
              <a:t>adam</a:t>
            </a:r>
            <a:endParaRPr lang="en-US" sz="1800" dirty="0"/>
          </a:p>
          <a:p>
            <a:pPr marL="0" indent="0">
              <a:buNone/>
            </a:pPr>
            <a:r>
              <a:rPr lang="en-US" sz="1800" dirty="0"/>
              <a:t>    spec:</a:t>
            </a:r>
          </a:p>
          <a:p>
            <a:pPr marL="0" indent="0">
              <a:buNone/>
            </a:pPr>
            <a:r>
              <a:rPr lang="en-US" sz="1800" dirty="0"/>
              <a:t>     containers:</a:t>
            </a:r>
          </a:p>
          <a:p>
            <a:pPr marL="0" indent="0">
              <a:buNone/>
            </a:pPr>
            <a:r>
              <a:rPr lang="en-US" sz="1800" dirty="0"/>
              <a:t>       - name: c00</a:t>
            </a:r>
          </a:p>
          <a:p>
            <a:pPr marL="0" indent="0">
              <a:buNone/>
            </a:pPr>
            <a:r>
              <a:rPr lang="en-US" sz="1800" dirty="0"/>
              <a:t>         image: </a:t>
            </a:r>
            <a:r>
              <a:rPr lang="en-US" sz="1800" dirty="0" err="1"/>
              <a:t>ubuntu</a:t>
            </a:r>
            <a:endParaRPr lang="en-US" sz="1800" dirty="0"/>
          </a:p>
          <a:p>
            <a:pPr marL="0" indent="0">
              <a:buNone/>
            </a:pPr>
            <a:r>
              <a:rPr lang="en-US" sz="1800" dirty="0"/>
              <a:t>         command: ["/bin/bash", "-c", "while true; do echo Hello-Adam; sleep 5 ; done"]</a:t>
            </a:r>
          </a:p>
        </p:txBody>
      </p:sp>
    </p:spTree>
    <p:extLst>
      <p:ext uri="{BB962C8B-B14F-4D97-AF65-F5344CB8AC3E}">
        <p14:creationId xmlns:p14="http://schemas.microsoft.com/office/powerpoint/2010/main" val="31443423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188640" y="119270"/>
            <a:ext cx="8650568" cy="5255315"/>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 </a:t>
            </a:r>
            <a:r>
              <a:rPr lang="en-US" sz="1800" b="1" dirty="0" err="1">
                <a:solidFill>
                  <a:srgbClr val="800000"/>
                </a:solidFill>
              </a:rPr>
              <a:t>kubectl</a:t>
            </a:r>
            <a:r>
              <a:rPr lang="en-US" sz="1800" b="1" dirty="0">
                <a:solidFill>
                  <a:srgbClr val="800000"/>
                </a:solidFill>
              </a:rPr>
              <a:t> apply -f </a:t>
            </a:r>
            <a:r>
              <a:rPr lang="en-US" sz="1800" b="1" dirty="0" err="1">
                <a:solidFill>
                  <a:srgbClr val="800000"/>
                </a:solidFill>
              </a:rPr>
              <a:t>rc.yml</a:t>
            </a:r>
            <a:endParaRPr lang="en-US" sz="1800" b="1" dirty="0">
              <a:solidFill>
                <a:srgbClr val="800000"/>
              </a:solidFill>
            </a:endParaRPr>
          </a:p>
          <a:p>
            <a:pPr marL="0" indent="0">
              <a:buNone/>
            </a:pPr>
            <a:r>
              <a:rPr lang="en-US" sz="1800" dirty="0"/>
              <a:t>$ </a:t>
            </a:r>
            <a:r>
              <a:rPr lang="en-US" sz="1800" b="1" dirty="0" err="1">
                <a:solidFill>
                  <a:srgbClr val="800000"/>
                </a:solidFill>
              </a:rPr>
              <a:t>kubectl</a:t>
            </a:r>
            <a:r>
              <a:rPr lang="en-US" sz="1800" b="1" dirty="0">
                <a:solidFill>
                  <a:srgbClr val="800000"/>
                </a:solidFill>
              </a:rPr>
              <a:t> get pods --show-labels</a:t>
            </a:r>
          </a:p>
          <a:p>
            <a:pPr marL="0" indent="0">
              <a:buNone/>
            </a:pPr>
            <a:r>
              <a:rPr lang="en-US" sz="1800" dirty="0"/>
              <a:t>$ </a:t>
            </a:r>
            <a:r>
              <a:rPr lang="en-US" sz="1800" b="1" dirty="0" err="1">
                <a:solidFill>
                  <a:srgbClr val="800000"/>
                </a:solidFill>
              </a:rPr>
              <a:t>kubectl</a:t>
            </a:r>
            <a:r>
              <a:rPr lang="en-US" sz="1800" b="1" dirty="0">
                <a:solidFill>
                  <a:srgbClr val="800000"/>
                </a:solidFill>
              </a:rPr>
              <a:t> get pods -l </a:t>
            </a:r>
            <a:r>
              <a:rPr lang="en-US" sz="1800" b="1" dirty="0" err="1">
                <a:solidFill>
                  <a:srgbClr val="800000"/>
                </a:solidFill>
              </a:rPr>
              <a:t>myname</a:t>
            </a:r>
            <a:r>
              <a:rPr lang="en-US" sz="1800" b="1" dirty="0">
                <a:solidFill>
                  <a:srgbClr val="800000"/>
                </a:solidFill>
              </a:rPr>
              <a:t>=</a:t>
            </a:r>
            <a:r>
              <a:rPr lang="en-US" sz="1800" b="1" dirty="0" err="1">
                <a:solidFill>
                  <a:srgbClr val="800000"/>
                </a:solidFill>
              </a:rPr>
              <a:t>adam</a:t>
            </a:r>
            <a:endParaRPr lang="en-US" sz="1800" b="1" dirty="0">
              <a:solidFill>
                <a:srgbClr val="800000"/>
              </a:solidFill>
            </a:endParaRPr>
          </a:p>
          <a:p>
            <a:pPr marL="0" indent="0">
              <a:buNone/>
            </a:pPr>
            <a:r>
              <a:rPr lang="en-US" sz="1800" dirty="0"/>
              <a:t>$ </a:t>
            </a:r>
            <a:r>
              <a:rPr lang="en-US" sz="1800" b="1" dirty="0" err="1">
                <a:solidFill>
                  <a:srgbClr val="800000"/>
                </a:solidFill>
              </a:rPr>
              <a:t>kubectl</a:t>
            </a:r>
            <a:r>
              <a:rPr lang="en-US" sz="1800" b="1" dirty="0">
                <a:solidFill>
                  <a:srgbClr val="800000"/>
                </a:solidFill>
              </a:rPr>
              <a:t> get </a:t>
            </a:r>
            <a:r>
              <a:rPr lang="en-US" sz="1800" b="1" dirty="0" err="1">
                <a:solidFill>
                  <a:srgbClr val="800000"/>
                </a:solidFill>
              </a:rPr>
              <a:t>rc</a:t>
            </a:r>
            <a:endParaRPr lang="en-US" sz="1800" b="1" dirty="0">
              <a:solidFill>
                <a:srgbClr val="800000"/>
              </a:solidFill>
            </a:endParaRPr>
          </a:p>
          <a:p>
            <a:pPr marL="0" indent="0">
              <a:buNone/>
            </a:pPr>
            <a:endParaRPr lang="en-US" sz="1800" b="1" dirty="0">
              <a:solidFill>
                <a:srgbClr val="800000"/>
              </a:solidFill>
            </a:endParaRPr>
          </a:p>
          <a:p>
            <a:r>
              <a:rPr lang="en-US" sz="1800" dirty="0"/>
              <a:t>Delete the pod &amp; RC will recreate it</a:t>
            </a:r>
          </a:p>
          <a:p>
            <a:pPr marL="0" indent="0">
              <a:buNone/>
            </a:pPr>
            <a:r>
              <a:rPr lang="en-US" sz="1800" dirty="0"/>
              <a:t>$ </a:t>
            </a:r>
            <a:r>
              <a:rPr lang="en-US" sz="1800" b="1" dirty="0" err="1">
                <a:solidFill>
                  <a:srgbClr val="800000"/>
                </a:solidFill>
              </a:rPr>
              <a:t>kubectl</a:t>
            </a:r>
            <a:r>
              <a:rPr lang="en-US" sz="1800" b="1" dirty="0">
                <a:solidFill>
                  <a:srgbClr val="800000"/>
                </a:solidFill>
              </a:rPr>
              <a:t> delete pods &lt;</a:t>
            </a:r>
            <a:r>
              <a:rPr lang="en-US" sz="1800" b="1" dirty="0" err="1">
                <a:solidFill>
                  <a:srgbClr val="800000"/>
                </a:solidFill>
              </a:rPr>
              <a:t>podname</a:t>
            </a:r>
            <a:r>
              <a:rPr lang="en-US" sz="1800" b="1" dirty="0">
                <a:solidFill>
                  <a:srgbClr val="800000"/>
                </a:solidFill>
              </a:rPr>
              <a:t>&gt;</a:t>
            </a:r>
          </a:p>
          <a:p>
            <a:pPr marL="0" indent="0">
              <a:buNone/>
            </a:pPr>
            <a:r>
              <a:rPr lang="en-US" sz="1800" b="1" dirty="0"/>
              <a:t>$ </a:t>
            </a:r>
            <a:r>
              <a:rPr lang="en-US" sz="1800" b="1" dirty="0" err="1">
                <a:solidFill>
                  <a:srgbClr val="800000"/>
                </a:solidFill>
              </a:rPr>
              <a:t>kubectl</a:t>
            </a:r>
            <a:r>
              <a:rPr lang="en-US" sz="1800" b="1" dirty="0">
                <a:solidFill>
                  <a:srgbClr val="800000"/>
                </a:solidFill>
              </a:rPr>
              <a:t> describe </a:t>
            </a:r>
            <a:r>
              <a:rPr lang="en-US" sz="1800" b="1" dirty="0" err="1">
                <a:solidFill>
                  <a:srgbClr val="800000"/>
                </a:solidFill>
              </a:rPr>
              <a:t>rc</a:t>
            </a:r>
            <a:r>
              <a:rPr lang="en-US" sz="1800" b="1" dirty="0">
                <a:solidFill>
                  <a:srgbClr val="800000"/>
                </a:solidFill>
              </a:rPr>
              <a:t> &lt;</a:t>
            </a:r>
            <a:r>
              <a:rPr lang="en-US" sz="1800" b="1" dirty="0" err="1">
                <a:solidFill>
                  <a:srgbClr val="800000"/>
                </a:solidFill>
              </a:rPr>
              <a:t>replicationcontrollername</a:t>
            </a:r>
            <a:r>
              <a:rPr lang="en-US" sz="1800" b="1" dirty="0">
                <a:solidFill>
                  <a:srgbClr val="800000"/>
                </a:solidFill>
              </a:rPr>
              <a:t>&gt;</a:t>
            </a:r>
          </a:p>
          <a:p>
            <a:pPr marL="0" indent="0">
              <a:buNone/>
            </a:pPr>
            <a:endParaRPr lang="en-US" sz="1800" b="1" dirty="0">
              <a:solidFill>
                <a:srgbClr val="800000"/>
              </a:solidFill>
            </a:endParaRPr>
          </a:p>
          <a:p>
            <a:r>
              <a:rPr lang="en-US" sz="1800" dirty="0"/>
              <a:t>Scale Replicas: </a:t>
            </a:r>
          </a:p>
          <a:p>
            <a:pPr marL="0" indent="0">
              <a:buNone/>
            </a:pPr>
            <a:r>
              <a:rPr lang="en-US" sz="1800" dirty="0"/>
              <a:t>$ </a:t>
            </a:r>
            <a:r>
              <a:rPr lang="pt-BR" sz="1800" b="1" dirty="0">
                <a:solidFill>
                  <a:srgbClr val="800000"/>
                </a:solidFill>
              </a:rPr>
              <a:t>kubectl scale --replicas=&lt;num&gt;  rc/&lt;replicationcontrollername&gt;    </a:t>
            </a:r>
            <a:r>
              <a:rPr lang="pt-BR" sz="1800" b="1" dirty="0"/>
              <a:t>(OR)</a:t>
            </a:r>
            <a:r>
              <a:rPr lang="pt-BR" sz="1800" b="1" dirty="0">
                <a:solidFill>
                  <a:srgbClr val="800000"/>
                </a:solidFill>
              </a:rPr>
              <a:t> </a:t>
            </a:r>
          </a:p>
          <a:p>
            <a:pPr marL="0" indent="0">
              <a:buNone/>
            </a:pPr>
            <a:r>
              <a:rPr lang="pt-BR" sz="1800" dirty="0"/>
              <a:t>$</a:t>
            </a:r>
            <a:r>
              <a:rPr lang="pt-BR" sz="1800" b="1" dirty="0">
                <a:solidFill>
                  <a:srgbClr val="800000"/>
                </a:solidFill>
              </a:rPr>
              <a:t> </a:t>
            </a:r>
            <a:r>
              <a:rPr lang="en-US" sz="1800" b="1" dirty="0" err="1">
                <a:solidFill>
                  <a:srgbClr val="800000"/>
                </a:solidFill>
              </a:rPr>
              <a:t>kubectl</a:t>
            </a:r>
            <a:r>
              <a:rPr lang="en-US" sz="1800" b="1" dirty="0">
                <a:solidFill>
                  <a:srgbClr val="800000"/>
                </a:solidFill>
              </a:rPr>
              <a:t> scale --replicas=&lt;</a:t>
            </a:r>
            <a:r>
              <a:rPr lang="en-US" sz="1800" b="1" dirty="0" err="1">
                <a:solidFill>
                  <a:srgbClr val="800000"/>
                </a:solidFill>
              </a:rPr>
              <a:t>num</a:t>
            </a:r>
            <a:r>
              <a:rPr lang="en-US" sz="1800" b="1" dirty="0">
                <a:solidFill>
                  <a:srgbClr val="800000"/>
                </a:solidFill>
              </a:rPr>
              <a:t>&gt; &lt;</a:t>
            </a:r>
            <a:r>
              <a:rPr lang="en-US" sz="1800" b="1" dirty="0" err="1">
                <a:solidFill>
                  <a:srgbClr val="800000"/>
                </a:solidFill>
              </a:rPr>
              <a:t>resourcetype</a:t>
            </a:r>
            <a:r>
              <a:rPr lang="en-US" sz="1800" b="1" dirty="0">
                <a:solidFill>
                  <a:srgbClr val="800000"/>
                </a:solidFill>
              </a:rPr>
              <a:t>&gt; -l &lt;key&gt;=&lt;value&gt;</a:t>
            </a:r>
            <a:endParaRPr lang="pt-BR" sz="1800" b="1" dirty="0">
              <a:solidFill>
                <a:srgbClr val="800000"/>
              </a:solidFill>
            </a:endParaRPr>
          </a:p>
          <a:p>
            <a:pPr marL="0" indent="0">
              <a:buNone/>
            </a:pPr>
            <a:r>
              <a:rPr lang="en-US" sz="1800" dirty="0"/>
              <a:t>$ </a:t>
            </a:r>
            <a:r>
              <a:rPr lang="en-US" sz="1800" b="1" dirty="0" err="1">
                <a:solidFill>
                  <a:srgbClr val="00B050"/>
                </a:solidFill>
              </a:rPr>
              <a:t>kubectl</a:t>
            </a:r>
            <a:r>
              <a:rPr lang="en-US" sz="1800" b="1" dirty="0">
                <a:solidFill>
                  <a:srgbClr val="00B050"/>
                </a:solidFill>
              </a:rPr>
              <a:t> scale --replicas=2 </a:t>
            </a:r>
            <a:r>
              <a:rPr lang="en-US" sz="1800" b="1" dirty="0" err="1">
                <a:solidFill>
                  <a:srgbClr val="00B050"/>
                </a:solidFill>
              </a:rPr>
              <a:t>rc</a:t>
            </a:r>
            <a:r>
              <a:rPr lang="en-US" sz="1800" b="1" dirty="0">
                <a:solidFill>
                  <a:srgbClr val="00B050"/>
                </a:solidFill>
              </a:rPr>
              <a:t> -l </a:t>
            </a:r>
            <a:r>
              <a:rPr lang="en-US" sz="1800" b="1" dirty="0" err="1">
                <a:solidFill>
                  <a:srgbClr val="00B050"/>
                </a:solidFill>
              </a:rPr>
              <a:t>myname</a:t>
            </a:r>
            <a:r>
              <a:rPr lang="en-US" sz="1800" b="1" dirty="0">
                <a:solidFill>
                  <a:srgbClr val="00B050"/>
                </a:solidFill>
              </a:rPr>
              <a:t>=</a:t>
            </a:r>
            <a:r>
              <a:rPr lang="en-US" sz="1800" b="1" dirty="0" err="1">
                <a:solidFill>
                  <a:srgbClr val="00B050"/>
                </a:solidFill>
              </a:rPr>
              <a:t>adam</a:t>
            </a:r>
            <a:endParaRPr lang="en-US" sz="1800" b="1" dirty="0">
              <a:solidFill>
                <a:srgbClr val="00B050"/>
              </a:solidFill>
            </a:endParaRPr>
          </a:p>
          <a:p>
            <a:pPr marL="0" indent="0">
              <a:buNone/>
            </a:pPr>
            <a:endParaRPr lang="en-US" sz="1800" b="1" dirty="0">
              <a:solidFill>
                <a:srgbClr val="00B050"/>
              </a:solidFill>
            </a:endParaRPr>
          </a:p>
          <a:p>
            <a:r>
              <a:rPr lang="en-US" sz="1800" dirty="0"/>
              <a:t>Delete </a:t>
            </a:r>
            <a:r>
              <a:rPr lang="en-US" sz="1800" dirty="0" err="1"/>
              <a:t>Replicationcontroller</a:t>
            </a:r>
            <a:r>
              <a:rPr lang="en-US" sz="1800" dirty="0"/>
              <a:t>: </a:t>
            </a:r>
          </a:p>
          <a:p>
            <a:pPr marL="0" indent="0">
              <a:buNone/>
            </a:pPr>
            <a:r>
              <a:rPr lang="en-US" sz="1800" dirty="0"/>
              <a:t>$ </a:t>
            </a:r>
            <a:r>
              <a:rPr lang="en-US" sz="1800" b="1" dirty="0" err="1">
                <a:solidFill>
                  <a:srgbClr val="800000"/>
                </a:solidFill>
              </a:rPr>
              <a:t>kubectl</a:t>
            </a:r>
            <a:r>
              <a:rPr lang="en-US" sz="1800" b="1" dirty="0">
                <a:solidFill>
                  <a:srgbClr val="800000"/>
                </a:solidFill>
              </a:rPr>
              <a:t> delete </a:t>
            </a:r>
            <a:r>
              <a:rPr lang="en-US" sz="1800" b="1" dirty="0" err="1">
                <a:solidFill>
                  <a:srgbClr val="800000"/>
                </a:solidFill>
              </a:rPr>
              <a:t>rc</a:t>
            </a:r>
            <a:r>
              <a:rPr lang="en-US" sz="1800" b="1" dirty="0">
                <a:solidFill>
                  <a:srgbClr val="800000"/>
                </a:solidFill>
              </a:rPr>
              <a:t> &lt;</a:t>
            </a:r>
            <a:r>
              <a:rPr lang="en-US" sz="1800" b="1" dirty="0" err="1">
                <a:solidFill>
                  <a:srgbClr val="800000"/>
                </a:solidFill>
              </a:rPr>
              <a:t>replicationcontrollername</a:t>
            </a:r>
            <a:r>
              <a:rPr lang="en-US" sz="1800" b="1" dirty="0">
                <a:solidFill>
                  <a:srgbClr val="800000"/>
                </a:solidFill>
              </a:rPr>
              <a:t>&gt;</a:t>
            </a:r>
            <a:endParaRPr lang="en-US" sz="1500" dirty="0"/>
          </a:p>
        </p:txBody>
      </p:sp>
    </p:spTree>
    <p:extLst>
      <p:ext uri="{BB962C8B-B14F-4D97-AF65-F5344CB8AC3E}">
        <p14:creationId xmlns:p14="http://schemas.microsoft.com/office/powerpoint/2010/main" val="7186599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68357" y="188767"/>
            <a:ext cx="8570851"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300" b="1" dirty="0">
                <a:solidFill>
                  <a:srgbClr val="0070C0"/>
                </a:solidFill>
              </a:rPr>
              <a:t>Replication Set</a:t>
            </a:r>
          </a:p>
        </p:txBody>
      </p:sp>
      <p:sp>
        <p:nvSpPr>
          <p:cNvPr id="8" name="Content Placeholder 2"/>
          <p:cNvSpPr txBox="1">
            <a:spLocks/>
          </p:cNvSpPr>
          <p:nvPr/>
        </p:nvSpPr>
        <p:spPr>
          <a:xfrm>
            <a:off x="188640" y="940981"/>
            <a:ext cx="8650568" cy="393936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1400" dirty="0" err="1"/>
              <a:t>ReplicaSet</a:t>
            </a:r>
            <a:r>
              <a:rPr lang="en-US" sz="1400" dirty="0"/>
              <a:t> is the next generation Replication Controller</a:t>
            </a:r>
          </a:p>
          <a:p>
            <a:pPr>
              <a:buFont typeface="Wingdings" panose="05000000000000000000" pitchFamily="2" charset="2"/>
              <a:buChar char="Ø"/>
            </a:pPr>
            <a:r>
              <a:rPr lang="en-US" sz="1400" dirty="0"/>
              <a:t>The replication controller only supports equality-based selector whereas the replica set supports set-based selector </a:t>
            </a:r>
            <a:r>
              <a:rPr lang="en-US" sz="1400" dirty="0" err="1"/>
              <a:t>i.e</a:t>
            </a:r>
            <a:r>
              <a:rPr lang="en-US" sz="1400" dirty="0"/>
              <a:t> filtering according to set of values</a:t>
            </a:r>
          </a:p>
          <a:p>
            <a:pPr>
              <a:buFont typeface="Wingdings" panose="05000000000000000000" pitchFamily="2" charset="2"/>
              <a:buChar char="Ø"/>
            </a:pPr>
            <a:r>
              <a:rPr lang="en-US" sz="1400" dirty="0" err="1"/>
              <a:t>ReplicaSet</a:t>
            </a:r>
            <a:r>
              <a:rPr lang="en-US" sz="1400" dirty="0"/>
              <a:t> rather than the Replication Controller is used by other objects like Deployment</a:t>
            </a:r>
          </a:p>
        </p:txBody>
      </p:sp>
    </p:spTree>
    <p:extLst>
      <p:ext uri="{BB962C8B-B14F-4D97-AF65-F5344CB8AC3E}">
        <p14:creationId xmlns:p14="http://schemas.microsoft.com/office/powerpoint/2010/main" val="10604117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89453"/>
            <a:ext cx="8503920" cy="6326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300" b="1" dirty="0">
                <a:solidFill>
                  <a:srgbClr val="0070C0"/>
                </a:solidFill>
              </a:rPr>
              <a:t>RS – Example: </a:t>
            </a:r>
            <a:r>
              <a:rPr lang="en-US" sz="2300" b="1" dirty="0" err="1">
                <a:solidFill>
                  <a:srgbClr val="0070C0"/>
                </a:solidFill>
              </a:rPr>
              <a:t>rs.yml</a:t>
            </a:r>
            <a:endParaRPr lang="en-US" sz="2300" b="1" dirty="0">
              <a:solidFill>
                <a:srgbClr val="0070C0"/>
              </a:solidFill>
            </a:endParaRPr>
          </a:p>
        </p:txBody>
      </p:sp>
      <p:sp>
        <p:nvSpPr>
          <p:cNvPr id="8" name="Content Placeholder 2"/>
          <p:cNvSpPr txBox="1">
            <a:spLocks/>
          </p:cNvSpPr>
          <p:nvPr/>
        </p:nvSpPr>
        <p:spPr>
          <a:xfrm>
            <a:off x="188639" y="536713"/>
            <a:ext cx="9029789" cy="4742352"/>
          </a:xfrm>
          <a:prstGeom prst="rect">
            <a:avLst/>
          </a:prstGeom>
        </p:spPr>
        <p:txBody>
          <a:bodyPr>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kind: </a:t>
            </a:r>
            <a:r>
              <a:rPr lang="en-US" sz="1800" dirty="0" err="1"/>
              <a:t>ReplicaSet</a:t>
            </a:r>
            <a:r>
              <a:rPr lang="en-US" sz="1800" dirty="0"/>
              <a:t>                                     </a:t>
            </a:r>
            <a:r>
              <a:rPr lang="en-US" sz="1800" b="1" dirty="0"/>
              <a:t> # Defines the object to be </a:t>
            </a:r>
            <a:r>
              <a:rPr lang="en-US" sz="1800" b="1" dirty="0" err="1"/>
              <a:t>ReplicaSet</a:t>
            </a:r>
            <a:endParaRPr lang="en-US" sz="1800" b="1" dirty="0"/>
          </a:p>
          <a:p>
            <a:pPr marL="0" indent="0">
              <a:buNone/>
            </a:pPr>
            <a:r>
              <a:rPr lang="en-US" sz="1800" dirty="0" err="1"/>
              <a:t>apiVersion</a:t>
            </a:r>
            <a:r>
              <a:rPr lang="en-US" sz="1800" dirty="0"/>
              <a:t>: apps/v1                               </a:t>
            </a:r>
            <a:r>
              <a:rPr lang="en-US" sz="1800" b="1" dirty="0"/>
              <a:t># </a:t>
            </a:r>
            <a:r>
              <a:rPr lang="en-US" sz="1800" b="1" dirty="0" err="1"/>
              <a:t>Replicaset</a:t>
            </a:r>
            <a:r>
              <a:rPr lang="en-US" sz="1800" b="1" dirty="0"/>
              <a:t> is not available on v1</a:t>
            </a:r>
          </a:p>
          <a:p>
            <a:pPr marL="0" indent="0">
              <a:buNone/>
            </a:pPr>
            <a:r>
              <a:rPr lang="en-US" sz="1800" dirty="0"/>
              <a:t>metadata:</a:t>
            </a:r>
          </a:p>
          <a:p>
            <a:pPr marL="0" indent="0">
              <a:buNone/>
            </a:pPr>
            <a:r>
              <a:rPr lang="en-US" sz="1800" dirty="0"/>
              <a:t>  name: </a:t>
            </a:r>
            <a:r>
              <a:rPr lang="en-US" sz="1800" dirty="0" err="1"/>
              <a:t>myreplicaset</a:t>
            </a:r>
            <a:endParaRPr lang="en-US" sz="1800" dirty="0"/>
          </a:p>
          <a:p>
            <a:pPr marL="0" indent="0">
              <a:buNone/>
            </a:pPr>
            <a:r>
              <a:rPr lang="en-US" sz="1800" dirty="0"/>
              <a:t>spec:</a:t>
            </a:r>
          </a:p>
          <a:p>
            <a:pPr marL="0" indent="0">
              <a:buNone/>
            </a:pPr>
            <a:r>
              <a:rPr lang="en-US" sz="1800" dirty="0"/>
              <a:t>  replicas: 2                                       </a:t>
            </a:r>
            <a:r>
              <a:rPr lang="en-US" sz="1800" b="1" dirty="0"/>
              <a:t>       # this element defines the desired number of pods</a:t>
            </a:r>
          </a:p>
          <a:p>
            <a:pPr marL="0" indent="0">
              <a:buNone/>
            </a:pPr>
            <a:r>
              <a:rPr lang="en-US" sz="1800" dirty="0"/>
              <a:t>  selector:                                               </a:t>
            </a:r>
            <a:r>
              <a:rPr lang="en-US" sz="1800" b="1" dirty="0"/>
              <a:t> # tells the controller which pods to watch/belong to this Replication Set </a:t>
            </a:r>
          </a:p>
          <a:p>
            <a:pPr marL="0" indent="0">
              <a:buNone/>
            </a:pPr>
            <a:r>
              <a:rPr lang="en-US" sz="1800" dirty="0"/>
              <a:t>    </a:t>
            </a:r>
            <a:r>
              <a:rPr lang="en-US" sz="1800" dirty="0" err="1"/>
              <a:t>matchExpressions</a:t>
            </a:r>
            <a:r>
              <a:rPr lang="en-US" sz="1800" dirty="0"/>
              <a:t>:                             </a:t>
            </a:r>
            <a:r>
              <a:rPr lang="en-US" sz="1800" b="1" dirty="0"/>
              <a:t>#</a:t>
            </a:r>
            <a:r>
              <a:rPr lang="en-US" sz="1800" dirty="0"/>
              <a:t> </a:t>
            </a:r>
            <a:r>
              <a:rPr lang="en-US" sz="1800" b="1" dirty="0"/>
              <a:t>these must match the labels </a:t>
            </a:r>
            <a:endParaRPr lang="en-US" sz="1800" dirty="0"/>
          </a:p>
          <a:p>
            <a:pPr marL="0" indent="0">
              <a:buNone/>
            </a:pPr>
            <a:r>
              <a:rPr lang="en-US" sz="1800" dirty="0"/>
              <a:t>      - {key: </a:t>
            </a:r>
            <a:r>
              <a:rPr lang="en-US" sz="1800" dirty="0" err="1"/>
              <a:t>myname</a:t>
            </a:r>
            <a:r>
              <a:rPr lang="en-US" sz="1800" dirty="0"/>
              <a:t>, operator: In, values: [</a:t>
            </a:r>
            <a:r>
              <a:rPr lang="en-US" sz="1800" dirty="0" err="1"/>
              <a:t>adam</a:t>
            </a:r>
            <a:r>
              <a:rPr lang="en-US" sz="1800" dirty="0"/>
              <a:t>, </a:t>
            </a:r>
            <a:r>
              <a:rPr lang="en-US" sz="1800" dirty="0" err="1"/>
              <a:t>adamm</a:t>
            </a:r>
            <a:r>
              <a:rPr lang="en-US" sz="1800" dirty="0"/>
              <a:t>, </a:t>
            </a:r>
            <a:r>
              <a:rPr lang="en-US" sz="1800" dirty="0" err="1"/>
              <a:t>aadam</a:t>
            </a:r>
            <a:r>
              <a:rPr lang="en-US" sz="1800" dirty="0"/>
              <a:t>]}</a:t>
            </a:r>
          </a:p>
          <a:p>
            <a:pPr marL="0" indent="0">
              <a:buNone/>
            </a:pPr>
            <a:r>
              <a:rPr lang="en-US" sz="1800" dirty="0"/>
              <a:t>      - {key: </a:t>
            </a:r>
            <a:r>
              <a:rPr lang="en-US" sz="1800" dirty="0" err="1"/>
              <a:t>env</a:t>
            </a:r>
            <a:r>
              <a:rPr lang="en-US" sz="1800" dirty="0"/>
              <a:t>, operator: </a:t>
            </a:r>
            <a:r>
              <a:rPr lang="en-US" sz="1800" dirty="0" err="1"/>
              <a:t>NotIn</a:t>
            </a:r>
            <a:r>
              <a:rPr lang="en-US" sz="1800" dirty="0"/>
              <a:t>, values: [production]}</a:t>
            </a:r>
          </a:p>
          <a:p>
            <a:pPr marL="0" indent="0">
              <a:buNone/>
            </a:pPr>
            <a:r>
              <a:rPr lang="en-US" sz="1800" dirty="0"/>
              <a:t>  template:                                           </a:t>
            </a:r>
            <a:r>
              <a:rPr lang="en-US" sz="1800" b="1" dirty="0"/>
              <a:t>   # template element defines a template to launch a new pod</a:t>
            </a:r>
          </a:p>
          <a:p>
            <a:pPr marL="0" indent="0">
              <a:buNone/>
            </a:pPr>
            <a:r>
              <a:rPr lang="en-US" sz="1800" dirty="0"/>
              <a:t>    metadata: </a:t>
            </a:r>
          </a:p>
          <a:p>
            <a:pPr marL="0" indent="0">
              <a:buNone/>
            </a:pPr>
            <a:r>
              <a:rPr lang="en-US" sz="1800" dirty="0"/>
              <a:t>      name: testpod7</a:t>
            </a:r>
          </a:p>
          <a:p>
            <a:pPr marL="0" indent="0">
              <a:buNone/>
            </a:pPr>
            <a:r>
              <a:rPr lang="en-US" sz="1800" dirty="0"/>
              <a:t>      labels:                                            </a:t>
            </a:r>
            <a:r>
              <a:rPr lang="en-US" sz="1800" b="1" dirty="0"/>
              <a:t>    # selector values need to match the labels values specified in the pod template</a:t>
            </a:r>
          </a:p>
          <a:p>
            <a:pPr marL="0" indent="0">
              <a:buNone/>
            </a:pPr>
            <a:r>
              <a:rPr lang="en-US" sz="1800" dirty="0"/>
              <a:t>        </a:t>
            </a:r>
            <a:r>
              <a:rPr lang="en-US" sz="1800" dirty="0" err="1"/>
              <a:t>myname</a:t>
            </a:r>
            <a:r>
              <a:rPr lang="en-US" sz="1800" dirty="0"/>
              <a:t>: </a:t>
            </a:r>
            <a:r>
              <a:rPr lang="en-US" sz="1800" dirty="0" err="1"/>
              <a:t>adam</a:t>
            </a:r>
            <a:endParaRPr lang="en-US" sz="1800" dirty="0"/>
          </a:p>
          <a:p>
            <a:pPr marL="0" indent="0">
              <a:buNone/>
            </a:pPr>
            <a:r>
              <a:rPr lang="en-US" sz="1800" dirty="0"/>
              <a:t>    spec:</a:t>
            </a:r>
          </a:p>
          <a:p>
            <a:pPr marL="0" indent="0">
              <a:buNone/>
            </a:pPr>
            <a:r>
              <a:rPr lang="en-US" sz="1800" dirty="0"/>
              <a:t>     containers:</a:t>
            </a:r>
          </a:p>
          <a:p>
            <a:pPr marL="0" indent="0">
              <a:buNone/>
            </a:pPr>
            <a:r>
              <a:rPr lang="en-US" sz="1800" dirty="0"/>
              <a:t>       - name: c00</a:t>
            </a:r>
          </a:p>
          <a:p>
            <a:pPr marL="0" indent="0">
              <a:buNone/>
            </a:pPr>
            <a:r>
              <a:rPr lang="en-US" sz="1800" dirty="0"/>
              <a:t>         image: </a:t>
            </a:r>
            <a:r>
              <a:rPr lang="en-US" sz="1800" dirty="0" err="1"/>
              <a:t>ubuntu</a:t>
            </a:r>
            <a:endParaRPr lang="en-US" sz="1800" dirty="0"/>
          </a:p>
          <a:p>
            <a:pPr marL="0" indent="0">
              <a:buNone/>
            </a:pPr>
            <a:r>
              <a:rPr lang="en-US" sz="1800" dirty="0"/>
              <a:t>         command: ["/bin/bash", "-c", "while true; do echo Hello-Adam; sleep 5 ; done"]</a:t>
            </a:r>
          </a:p>
        </p:txBody>
      </p:sp>
    </p:spTree>
    <p:extLst>
      <p:ext uri="{BB962C8B-B14F-4D97-AF65-F5344CB8AC3E}">
        <p14:creationId xmlns:p14="http://schemas.microsoft.com/office/powerpoint/2010/main" val="23675885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188640" y="119270"/>
            <a:ext cx="8650568" cy="525531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 </a:t>
            </a:r>
            <a:r>
              <a:rPr lang="en-US" sz="1800" b="1" dirty="0" err="1">
                <a:solidFill>
                  <a:srgbClr val="800000"/>
                </a:solidFill>
              </a:rPr>
              <a:t>kubectl</a:t>
            </a:r>
            <a:r>
              <a:rPr lang="en-US" sz="1800" b="1" dirty="0">
                <a:solidFill>
                  <a:srgbClr val="800000"/>
                </a:solidFill>
              </a:rPr>
              <a:t> apply -f </a:t>
            </a:r>
            <a:r>
              <a:rPr lang="en-US" sz="1800" b="1" dirty="0" err="1">
                <a:solidFill>
                  <a:srgbClr val="800000"/>
                </a:solidFill>
              </a:rPr>
              <a:t>rs.yml</a:t>
            </a:r>
            <a:endParaRPr lang="en-US" sz="1800" b="1" dirty="0">
              <a:solidFill>
                <a:srgbClr val="800000"/>
              </a:solidFill>
            </a:endParaRPr>
          </a:p>
          <a:p>
            <a:pPr marL="0" indent="0">
              <a:buNone/>
            </a:pPr>
            <a:r>
              <a:rPr lang="en-US" sz="1800" dirty="0"/>
              <a:t>$ </a:t>
            </a:r>
            <a:r>
              <a:rPr lang="en-US" sz="1800" b="1" dirty="0" err="1">
                <a:solidFill>
                  <a:srgbClr val="800000"/>
                </a:solidFill>
              </a:rPr>
              <a:t>kubectl</a:t>
            </a:r>
            <a:r>
              <a:rPr lang="en-US" sz="1800" b="1" dirty="0">
                <a:solidFill>
                  <a:srgbClr val="800000"/>
                </a:solidFill>
              </a:rPr>
              <a:t> get </a:t>
            </a:r>
            <a:r>
              <a:rPr lang="en-US" sz="1800" b="1" dirty="0" err="1">
                <a:solidFill>
                  <a:srgbClr val="800000"/>
                </a:solidFill>
              </a:rPr>
              <a:t>rs</a:t>
            </a:r>
            <a:endParaRPr lang="en-US" sz="1800" b="1" dirty="0">
              <a:solidFill>
                <a:srgbClr val="800000"/>
              </a:solidFill>
            </a:endParaRPr>
          </a:p>
          <a:p>
            <a:pPr marL="0" indent="0">
              <a:buNone/>
            </a:pPr>
            <a:r>
              <a:rPr lang="en-US" sz="1800" b="1" dirty="0"/>
              <a:t>$ </a:t>
            </a:r>
            <a:r>
              <a:rPr lang="en-US" sz="1800" b="1" dirty="0" err="1">
                <a:solidFill>
                  <a:srgbClr val="800000"/>
                </a:solidFill>
              </a:rPr>
              <a:t>kubectl</a:t>
            </a:r>
            <a:r>
              <a:rPr lang="en-US" sz="1800" b="1" dirty="0">
                <a:solidFill>
                  <a:srgbClr val="800000"/>
                </a:solidFill>
              </a:rPr>
              <a:t> describe </a:t>
            </a:r>
            <a:r>
              <a:rPr lang="en-US" sz="1800" b="1" dirty="0" err="1">
                <a:solidFill>
                  <a:srgbClr val="800000"/>
                </a:solidFill>
              </a:rPr>
              <a:t>rs</a:t>
            </a:r>
            <a:r>
              <a:rPr lang="en-US" sz="1800" b="1" dirty="0">
                <a:solidFill>
                  <a:srgbClr val="800000"/>
                </a:solidFill>
              </a:rPr>
              <a:t> &lt;</a:t>
            </a:r>
            <a:r>
              <a:rPr lang="en-US" sz="1800" b="1" dirty="0" err="1">
                <a:solidFill>
                  <a:srgbClr val="800000"/>
                </a:solidFill>
              </a:rPr>
              <a:t>replicasetname</a:t>
            </a:r>
            <a:r>
              <a:rPr lang="en-US" sz="1800" b="1" dirty="0">
                <a:solidFill>
                  <a:srgbClr val="800000"/>
                </a:solidFill>
              </a:rPr>
              <a:t>&gt;</a:t>
            </a:r>
          </a:p>
          <a:p>
            <a:pPr marL="0" indent="0">
              <a:buNone/>
            </a:pPr>
            <a:endParaRPr lang="en-US" sz="1800" b="1" dirty="0">
              <a:solidFill>
                <a:srgbClr val="800000"/>
              </a:solidFill>
            </a:endParaRPr>
          </a:p>
          <a:p>
            <a:r>
              <a:rPr lang="en-US" sz="1800" dirty="0"/>
              <a:t>Scale Replicas: </a:t>
            </a:r>
          </a:p>
          <a:p>
            <a:pPr marL="0" indent="0">
              <a:buNone/>
            </a:pPr>
            <a:r>
              <a:rPr lang="en-US" sz="1800" dirty="0"/>
              <a:t>$ </a:t>
            </a:r>
            <a:r>
              <a:rPr lang="pt-BR" sz="1800" b="1" dirty="0">
                <a:solidFill>
                  <a:srgbClr val="00B050"/>
                </a:solidFill>
              </a:rPr>
              <a:t>kubectl scale --replicas=1  rs/myreplicaset    </a:t>
            </a:r>
            <a:r>
              <a:rPr lang="pt-BR" sz="1800" b="1" dirty="0"/>
              <a:t>(OR)</a:t>
            </a:r>
            <a:r>
              <a:rPr lang="pt-BR" sz="1800" b="1" dirty="0">
                <a:solidFill>
                  <a:srgbClr val="800000"/>
                </a:solidFill>
              </a:rPr>
              <a:t> </a:t>
            </a:r>
          </a:p>
          <a:p>
            <a:pPr marL="0" indent="0">
              <a:buNone/>
            </a:pPr>
            <a:r>
              <a:rPr lang="en-US" sz="1800" dirty="0"/>
              <a:t>$ </a:t>
            </a:r>
            <a:r>
              <a:rPr lang="en-US" sz="1800" b="1" dirty="0" err="1">
                <a:solidFill>
                  <a:srgbClr val="00B050"/>
                </a:solidFill>
              </a:rPr>
              <a:t>kubectl</a:t>
            </a:r>
            <a:r>
              <a:rPr lang="en-US" sz="1800" b="1" dirty="0">
                <a:solidFill>
                  <a:srgbClr val="00B050"/>
                </a:solidFill>
              </a:rPr>
              <a:t> scale --replicas=2 </a:t>
            </a:r>
            <a:r>
              <a:rPr lang="en-US" sz="1800" b="1" dirty="0" err="1">
                <a:solidFill>
                  <a:srgbClr val="00B050"/>
                </a:solidFill>
              </a:rPr>
              <a:t>rs</a:t>
            </a:r>
            <a:r>
              <a:rPr lang="en-US" sz="1800" b="1" dirty="0">
                <a:solidFill>
                  <a:srgbClr val="00B050"/>
                </a:solidFill>
              </a:rPr>
              <a:t> -l </a:t>
            </a:r>
            <a:r>
              <a:rPr lang="en-US" sz="1800" b="1" dirty="0" err="1">
                <a:solidFill>
                  <a:srgbClr val="00B050"/>
                </a:solidFill>
              </a:rPr>
              <a:t>myname</a:t>
            </a:r>
            <a:r>
              <a:rPr lang="en-US" sz="1800" b="1" dirty="0">
                <a:solidFill>
                  <a:srgbClr val="00B050"/>
                </a:solidFill>
              </a:rPr>
              <a:t>=</a:t>
            </a:r>
            <a:r>
              <a:rPr lang="en-US" sz="1800" b="1" dirty="0" err="1">
                <a:solidFill>
                  <a:srgbClr val="00B050"/>
                </a:solidFill>
              </a:rPr>
              <a:t>adam</a:t>
            </a:r>
            <a:endParaRPr lang="en-US" sz="1800" b="1" dirty="0">
              <a:solidFill>
                <a:srgbClr val="00B050"/>
              </a:solidFill>
            </a:endParaRPr>
          </a:p>
          <a:p>
            <a:pPr marL="0" indent="0">
              <a:buNone/>
            </a:pPr>
            <a:endParaRPr lang="en-US" sz="1800" b="1" dirty="0">
              <a:solidFill>
                <a:srgbClr val="00B050"/>
              </a:solidFill>
            </a:endParaRPr>
          </a:p>
          <a:p>
            <a:r>
              <a:rPr lang="en-US" sz="1800" dirty="0"/>
              <a:t>Delete </a:t>
            </a:r>
            <a:r>
              <a:rPr lang="en-US" sz="1800" dirty="0" err="1"/>
              <a:t>ReplicaSet</a:t>
            </a:r>
            <a:r>
              <a:rPr lang="en-US" sz="1800" dirty="0"/>
              <a:t>: </a:t>
            </a:r>
          </a:p>
          <a:p>
            <a:pPr marL="0" indent="0">
              <a:buNone/>
            </a:pPr>
            <a:r>
              <a:rPr lang="en-US" sz="1800" dirty="0"/>
              <a:t>$ </a:t>
            </a:r>
            <a:r>
              <a:rPr lang="en-US" sz="1800" b="1" dirty="0" err="1">
                <a:solidFill>
                  <a:srgbClr val="800000"/>
                </a:solidFill>
              </a:rPr>
              <a:t>kubectl</a:t>
            </a:r>
            <a:r>
              <a:rPr lang="en-US" sz="1800" b="1" dirty="0">
                <a:solidFill>
                  <a:srgbClr val="800000"/>
                </a:solidFill>
              </a:rPr>
              <a:t> delete </a:t>
            </a:r>
            <a:r>
              <a:rPr lang="en-US" sz="1800" b="1" dirty="0" err="1">
                <a:solidFill>
                  <a:srgbClr val="800000"/>
                </a:solidFill>
              </a:rPr>
              <a:t>rs</a:t>
            </a:r>
            <a:r>
              <a:rPr lang="en-US" sz="1800" b="1" dirty="0">
                <a:solidFill>
                  <a:srgbClr val="800000"/>
                </a:solidFill>
              </a:rPr>
              <a:t> &lt;</a:t>
            </a:r>
            <a:r>
              <a:rPr lang="en-US" sz="1800" b="1" dirty="0" err="1">
                <a:solidFill>
                  <a:srgbClr val="800000"/>
                </a:solidFill>
              </a:rPr>
              <a:t>replicasetname</a:t>
            </a:r>
            <a:r>
              <a:rPr lang="en-US" sz="1800" b="1" dirty="0">
                <a:solidFill>
                  <a:srgbClr val="800000"/>
                </a:solidFill>
              </a:rPr>
              <a:t>&gt;</a:t>
            </a:r>
            <a:endParaRPr lang="en-US" sz="1500" dirty="0"/>
          </a:p>
        </p:txBody>
      </p:sp>
    </p:spTree>
    <p:extLst>
      <p:ext uri="{BB962C8B-B14F-4D97-AF65-F5344CB8AC3E}">
        <p14:creationId xmlns:p14="http://schemas.microsoft.com/office/powerpoint/2010/main" val="42271880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C3F9F8-F212-45AF-B1B2-E68919476C28}"/>
              </a:ext>
            </a:extLst>
          </p:cNvPr>
          <p:cNvPicPr>
            <a:picLocks noChangeAspect="1"/>
          </p:cNvPicPr>
          <p:nvPr/>
        </p:nvPicPr>
        <p:blipFill>
          <a:blip r:embed="rId2"/>
          <a:stretch>
            <a:fillRect/>
          </a:stretch>
        </p:blipFill>
        <p:spPr>
          <a:xfrm>
            <a:off x="442912" y="84896"/>
            <a:ext cx="8258175" cy="463867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319" y="419929"/>
            <a:ext cx="2857500" cy="2857500"/>
          </a:xfrm>
          <a:prstGeom prst="rect">
            <a:avLst/>
          </a:prstGeom>
        </p:spPr>
      </p:pic>
      <p:sp>
        <p:nvSpPr>
          <p:cNvPr id="8" name="Rectangle 7"/>
          <p:cNvSpPr/>
          <p:nvPr/>
        </p:nvSpPr>
        <p:spPr>
          <a:xfrm>
            <a:off x="410619" y="3277429"/>
            <a:ext cx="4956512" cy="646331"/>
          </a:xfrm>
          <a:prstGeom prst="rect">
            <a:avLst/>
          </a:prstGeom>
        </p:spPr>
        <p:txBody>
          <a:bodyPr wrap="square">
            <a:spAutoFit/>
          </a:bodyPr>
          <a:lstStyle/>
          <a:p>
            <a:r>
              <a:rPr lang="en-US" sz="3600" b="1" dirty="0">
                <a:solidFill>
                  <a:schemeClr val="bg1"/>
                </a:solidFill>
              </a:rPr>
              <a:t>Deployments</a:t>
            </a:r>
          </a:p>
        </p:txBody>
      </p:sp>
    </p:spTree>
    <p:extLst>
      <p:ext uri="{BB962C8B-B14F-4D97-AF65-F5344CB8AC3E}">
        <p14:creationId xmlns:p14="http://schemas.microsoft.com/office/powerpoint/2010/main" val="25338085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4788" y="1651289"/>
            <a:ext cx="3724052" cy="2895460"/>
          </a:xfrm>
          <a:prstGeom prst="rect">
            <a:avLst/>
          </a:prstGeom>
        </p:spPr>
      </p:pic>
      <p:sp>
        <p:nvSpPr>
          <p:cNvPr id="7" name="Title 1"/>
          <p:cNvSpPr txBox="1">
            <a:spLocks/>
          </p:cNvSpPr>
          <p:nvPr/>
        </p:nvSpPr>
        <p:spPr>
          <a:xfrm>
            <a:off x="1" y="0"/>
            <a:ext cx="8839208"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300" b="1" dirty="0">
                <a:solidFill>
                  <a:srgbClr val="0070C0"/>
                </a:solidFill>
              </a:rPr>
              <a:t>Deployments</a:t>
            </a:r>
          </a:p>
        </p:txBody>
      </p:sp>
      <p:sp>
        <p:nvSpPr>
          <p:cNvPr id="8" name="Content Placeholder 2"/>
          <p:cNvSpPr txBox="1">
            <a:spLocks/>
          </p:cNvSpPr>
          <p:nvPr/>
        </p:nvSpPr>
        <p:spPr>
          <a:xfrm>
            <a:off x="188640" y="470491"/>
            <a:ext cx="8650568" cy="44098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1400" dirty="0"/>
              <a:t>Just using RC &amp; RS might be cumbersome to deploy apps, update or rollback apps in the cluster</a:t>
            </a:r>
          </a:p>
          <a:p>
            <a:pPr>
              <a:buFont typeface="Wingdings" panose="05000000000000000000" pitchFamily="2" charset="2"/>
              <a:buChar char="Ø"/>
            </a:pPr>
            <a:r>
              <a:rPr lang="en-US" sz="1400" dirty="0"/>
              <a:t>A </a:t>
            </a:r>
            <a:r>
              <a:rPr lang="en-US" sz="1400" b="1" dirty="0"/>
              <a:t>Deployment</a:t>
            </a:r>
            <a:r>
              <a:rPr lang="en-US" sz="1400" dirty="0"/>
              <a:t> object acts as a supervisor for pods, giving you fine-grained control over how and when a new pod is rolled out, updated or rolled back to a previous state</a:t>
            </a:r>
          </a:p>
          <a:p>
            <a:pPr>
              <a:buFont typeface="Wingdings" panose="05000000000000000000" pitchFamily="2" charset="2"/>
              <a:buChar char="Ø"/>
            </a:pPr>
            <a:r>
              <a:rPr lang="en-US" sz="1400" dirty="0"/>
              <a:t>When using Deployment object, we first define the </a:t>
            </a:r>
            <a:r>
              <a:rPr lang="en-US" sz="1400" b="1" dirty="0"/>
              <a:t>state</a:t>
            </a:r>
            <a:r>
              <a:rPr lang="en-US" sz="1400" dirty="0"/>
              <a:t> of the App, then k8s master schedules mentioned app instance onto specific individual Nodes</a:t>
            </a:r>
          </a:p>
          <a:p>
            <a:pPr>
              <a:buFont typeface="Wingdings" panose="05000000000000000000" pitchFamily="2" charset="2"/>
              <a:buChar char="Ø"/>
            </a:pPr>
            <a:r>
              <a:rPr lang="en-US" sz="1400" dirty="0"/>
              <a:t>K8s then monitors, if the Node hosting an instance goes</a:t>
            </a:r>
          </a:p>
          <a:p>
            <a:pPr marL="0" indent="0">
              <a:buNone/>
            </a:pPr>
            <a:r>
              <a:rPr lang="en-US" sz="1400" dirty="0"/>
              <a:t> down or pod is deleted, the Deployment controller replaces it. </a:t>
            </a:r>
          </a:p>
          <a:p>
            <a:pPr>
              <a:buFont typeface="Wingdings" panose="05000000000000000000" pitchFamily="2" charset="2"/>
              <a:buChar char="Ø"/>
            </a:pPr>
            <a:r>
              <a:rPr lang="en-US" sz="1400" dirty="0"/>
              <a:t>This provides a self-healing mechanism to address </a:t>
            </a:r>
          </a:p>
          <a:p>
            <a:pPr marL="0" indent="0">
              <a:buNone/>
            </a:pPr>
            <a:r>
              <a:rPr lang="en-US" sz="1400" dirty="0"/>
              <a:t>  machine failure or maintenance. </a:t>
            </a:r>
          </a:p>
        </p:txBody>
      </p:sp>
    </p:spTree>
    <p:extLst>
      <p:ext uri="{BB962C8B-B14F-4D97-AF65-F5344CB8AC3E}">
        <p14:creationId xmlns:p14="http://schemas.microsoft.com/office/powerpoint/2010/main" val="14708235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188640" y="406696"/>
            <a:ext cx="8650568" cy="44736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t>The following are typical use cases for Deployments:</a:t>
            </a:r>
          </a:p>
          <a:p>
            <a:pPr>
              <a:buFont typeface="Wingdings" panose="05000000000000000000" pitchFamily="2" charset="2"/>
              <a:buChar char="Ø"/>
            </a:pPr>
            <a:r>
              <a:rPr lang="en-US" sz="1400" b="1" dirty="0"/>
              <a:t>Create a Deployment to rollout a </a:t>
            </a:r>
            <a:r>
              <a:rPr lang="en-US" sz="1400" b="1" dirty="0" err="1"/>
              <a:t>ReplicaSet</a:t>
            </a:r>
            <a:r>
              <a:rPr lang="en-US" sz="1400" dirty="0"/>
              <a:t>. The </a:t>
            </a:r>
            <a:r>
              <a:rPr lang="en-US" sz="1400" dirty="0" err="1"/>
              <a:t>ReplicaSet</a:t>
            </a:r>
            <a:r>
              <a:rPr lang="en-US" sz="1400" dirty="0"/>
              <a:t> creates Pods in the background. Check the status of the rollout to see if it succeeds or not.</a:t>
            </a:r>
          </a:p>
          <a:p>
            <a:pPr>
              <a:buFont typeface="Wingdings" panose="05000000000000000000" pitchFamily="2" charset="2"/>
              <a:buChar char="Ø"/>
            </a:pPr>
            <a:r>
              <a:rPr lang="en-US" sz="1400" b="1" dirty="0"/>
              <a:t>Declare the new state of the Pods</a:t>
            </a:r>
            <a:r>
              <a:rPr lang="en-US" sz="1400" dirty="0"/>
              <a:t> by updating the </a:t>
            </a:r>
            <a:r>
              <a:rPr lang="en-US" sz="1400" dirty="0" err="1"/>
              <a:t>PodTemplateSpec</a:t>
            </a:r>
            <a:r>
              <a:rPr lang="en-US" sz="1400" dirty="0"/>
              <a:t> of the Deployment. A new </a:t>
            </a:r>
            <a:r>
              <a:rPr lang="en-US" sz="1400" dirty="0" err="1"/>
              <a:t>ReplicaSet</a:t>
            </a:r>
            <a:r>
              <a:rPr lang="en-US" sz="1400" dirty="0"/>
              <a:t> is created and the Deployment manages moving the Pods from the old </a:t>
            </a:r>
            <a:r>
              <a:rPr lang="en-US" sz="1400" dirty="0" err="1"/>
              <a:t>ReplicaSet</a:t>
            </a:r>
            <a:r>
              <a:rPr lang="en-US" sz="1400" dirty="0"/>
              <a:t> to the new one at a controlled rate. Each new </a:t>
            </a:r>
            <a:r>
              <a:rPr lang="en-US" sz="1400" dirty="0" err="1"/>
              <a:t>ReplicaSet</a:t>
            </a:r>
            <a:r>
              <a:rPr lang="en-US" sz="1400" dirty="0"/>
              <a:t> updates the </a:t>
            </a:r>
            <a:r>
              <a:rPr lang="en-US" sz="1400" b="1" dirty="0"/>
              <a:t>revision</a:t>
            </a:r>
            <a:r>
              <a:rPr lang="en-US" sz="1400" dirty="0"/>
              <a:t> of the Deployment.</a:t>
            </a:r>
          </a:p>
          <a:p>
            <a:pPr>
              <a:buFont typeface="Wingdings" panose="05000000000000000000" pitchFamily="2" charset="2"/>
              <a:buChar char="Ø"/>
            </a:pPr>
            <a:r>
              <a:rPr lang="en-US" sz="1400" b="1" dirty="0"/>
              <a:t>Rollback to an earlier Deployment revision </a:t>
            </a:r>
            <a:r>
              <a:rPr lang="en-US" sz="1400" dirty="0"/>
              <a:t>if the current state of the Deployment is not stable. Each rollback updates the revision of the Deployment.</a:t>
            </a:r>
          </a:p>
          <a:p>
            <a:pPr>
              <a:buFont typeface="Wingdings" panose="05000000000000000000" pitchFamily="2" charset="2"/>
              <a:buChar char="Ø"/>
            </a:pPr>
            <a:r>
              <a:rPr lang="en-US" sz="1400" b="1" dirty="0"/>
              <a:t>Scale up the Deployment </a:t>
            </a:r>
            <a:r>
              <a:rPr lang="en-US" sz="1400" dirty="0"/>
              <a:t>to facilitate more load.</a:t>
            </a:r>
          </a:p>
          <a:p>
            <a:pPr>
              <a:buFont typeface="Wingdings" panose="05000000000000000000" pitchFamily="2" charset="2"/>
              <a:buChar char="Ø"/>
            </a:pPr>
            <a:r>
              <a:rPr lang="en-US" sz="1400" b="1" dirty="0"/>
              <a:t>Pause the Deployment </a:t>
            </a:r>
            <a:r>
              <a:rPr lang="en-US" sz="1400" dirty="0"/>
              <a:t>to apply multiple fixes to its </a:t>
            </a:r>
            <a:r>
              <a:rPr lang="en-US" sz="1400" dirty="0" err="1"/>
              <a:t>PodTemplateSpec</a:t>
            </a:r>
            <a:r>
              <a:rPr lang="en-US" sz="1400" dirty="0"/>
              <a:t> and then resume it to start a new rollout.</a:t>
            </a:r>
          </a:p>
          <a:p>
            <a:pPr>
              <a:buFont typeface="Wingdings" panose="05000000000000000000" pitchFamily="2" charset="2"/>
              <a:buChar char="Ø"/>
            </a:pPr>
            <a:r>
              <a:rPr lang="en-US" sz="1400" b="1" dirty="0"/>
              <a:t>Use the status of the Deployment </a:t>
            </a:r>
            <a:r>
              <a:rPr lang="en-US" sz="1400" dirty="0"/>
              <a:t>as an indicator that a rollout has stuck.</a:t>
            </a:r>
          </a:p>
          <a:p>
            <a:pPr>
              <a:buFont typeface="Wingdings" panose="05000000000000000000" pitchFamily="2" charset="2"/>
              <a:buChar char="Ø"/>
            </a:pPr>
            <a:r>
              <a:rPr lang="en-US" sz="1400" b="1" dirty="0"/>
              <a:t>Clean up older </a:t>
            </a:r>
            <a:r>
              <a:rPr lang="en-US" sz="1400" b="1" dirty="0" err="1"/>
              <a:t>ReplicaSets</a:t>
            </a:r>
            <a:r>
              <a:rPr lang="en-US" sz="1400" b="1" dirty="0"/>
              <a:t> </a:t>
            </a:r>
            <a:r>
              <a:rPr lang="en-US" sz="1400" dirty="0"/>
              <a:t>that you don’t need anymore</a:t>
            </a:r>
          </a:p>
        </p:txBody>
      </p:sp>
    </p:spTree>
    <p:extLst>
      <p:ext uri="{BB962C8B-B14F-4D97-AF65-F5344CB8AC3E}">
        <p14:creationId xmlns:p14="http://schemas.microsoft.com/office/powerpoint/2010/main" val="33976125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68A4A04-FC60-43E8-A141-DFC1115B969C}"/>
              </a:ext>
            </a:extLst>
          </p:cNvPr>
          <p:cNvPicPr>
            <a:picLocks noChangeAspect="1"/>
          </p:cNvPicPr>
          <p:nvPr/>
        </p:nvPicPr>
        <p:blipFill>
          <a:blip r:embed="rId2"/>
          <a:stretch>
            <a:fillRect/>
          </a:stretch>
        </p:blipFill>
        <p:spPr>
          <a:xfrm>
            <a:off x="442912" y="252412"/>
            <a:ext cx="8258175" cy="463867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319" y="419929"/>
            <a:ext cx="2857500" cy="2857500"/>
          </a:xfrm>
          <a:prstGeom prst="rect">
            <a:avLst/>
          </a:prstGeom>
        </p:spPr>
      </p:pic>
      <p:sp>
        <p:nvSpPr>
          <p:cNvPr id="8" name="Rectangle 7"/>
          <p:cNvSpPr/>
          <p:nvPr/>
        </p:nvSpPr>
        <p:spPr>
          <a:xfrm>
            <a:off x="810671" y="3277429"/>
            <a:ext cx="4956512" cy="646331"/>
          </a:xfrm>
          <a:prstGeom prst="rect">
            <a:avLst/>
          </a:prstGeom>
        </p:spPr>
        <p:txBody>
          <a:bodyPr wrap="square">
            <a:spAutoFit/>
          </a:bodyPr>
          <a:lstStyle/>
          <a:p>
            <a:r>
              <a:rPr lang="en-US" sz="3600" b="1" dirty="0">
                <a:solidFill>
                  <a:schemeClr val="bg1"/>
                </a:solidFill>
              </a:rPr>
              <a:t>Services</a:t>
            </a:r>
          </a:p>
        </p:txBody>
      </p:sp>
    </p:spTree>
    <p:extLst>
      <p:ext uri="{BB962C8B-B14F-4D97-AF65-F5344CB8AC3E}">
        <p14:creationId xmlns:p14="http://schemas.microsoft.com/office/powerpoint/2010/main" val="35488468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11151"/>
            <a:ext cx="8570851"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300" b="1" dirty="0">
                <a:solidFill>
                  <a:srgbClr val="0070C0"/>
                </a:solidFill>
              </a:rPr>
              <a:t>Services</a:t>
            </a:r>
          </a:p>
        </p:txBody>
      </p:sp>
      <p:sp>
        <p:nvSpPr>
          <p:cNvPr id="8" name="Content Placeholder 2"/>
          <p:cNvSpPr txBox="1">
            <a:spLocks/>
          </p:cNvSpPr>
          <p:nvPr/>
        </p:nvSpPr>
        <p:spPr>
          <a:xfrm>
            <a:off x="188640" y="470491"/>
            <a:ext cx="8650568" cy="440985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1400" dirty="0"/>
              <a:t>When using RC, pods are terminated and created during scaling or replication operations</a:t>
            </a:r>
          </a:p>
          <a:p>
            <a:pPr>
              <a:buFont typeface="Wingdings" panose="05000000000000000000" pitchFamily="2" charset="2"/>
              <a:buChar char="Ø"/>
            </a:pPr>
            <a:r>
              <a:rPr lang="en-US" sz="1400" dirty="0"/>
              <a:t>When using Deployments, while updating the image version the pods are terminated &amp; new pods take the place of older pods.</a:t>
            </a:r>
          </a:p>
          <a:p>
            <a:pPr>
              <a:buFont typeface="Wingdings" panose="05000000000000000000" pitchFamily="2" charset="2"/>
              <a:buChar char="Ø"/>
            </a:pPr>
            <a:r>
              <a:rPr lang="en-US" sz="1400" dirty="0"/>
              <a:t>Pods are very dynamic </a:t>
            </a:r>
            <a:r>
              <a:rPr lang="en-US" sz="1400" dirty="0" err="1"/>
              <a:t>i.e</a:t>
            </a:r>
            <a:r>
              <a:rPr lang="en-US" sz="1400" dirty="0"/>
              <a:t> they come &amp; go on the k8s cluster and on any of the available nodes &amp; it would be difficult to access the pods as the pods IP changes once its recreated</a:t>
            </a:r>
          </a:p>
          <a:p>
            <a:pPr>
              <a:buFont typeface="Wingdings" panose="05000000000000000000" pitchFamily="2" charset="2"/>
              <a:buChar char="Ø"/>
            </a:pPr>
            <a:r>
              <a:rPr lang="en-US" sz="1400" dirty="0"/>
              <a:t>Service Object is an logical bridge between pods &amp; </a:t>
            </a:r>
            <a:r>
              <a:rPr lang="en-US" sz="1400" dirty="0" err="1"/>
              <a:t>endusers</a:t>
            </a:r>
            <a:r>
              <a:rPr lang="en-US" sz="1400" dirty="0"/>
              <a:t>, which provides Virtual IP (VIP) address.</a:t>
            </a:r>
          </a:p>
          <a:p>
            <a:pPr>
              <a:buFont typeface="Wingdings" panose="05000000000000000000" pitchFamily="2" charset="2"/>
              <a:buChar char="Ø"/>
            </a:pPr>
            <a:r>
              <a:rPr lang="en-US" sz="1400" dirty="0"/>
              <a:t>Service allows clients to reliably connect to the containers running in the pod using the VIP.</a:t>
            </a:r>
          </a:p>
          <a:p>
            <a:pPr>
              <a:buFont typeface="Wingdings" panose="05000000000000000000" pitchFamily="2" charset="2"/>
              <a:buChar char="Ø"/>
            </a:pPr>
            <a:r>
              <a:rPr lang="en-US" sz="1400" dirty="0"/>
              <a:t>The VIP is not an actual IP connected to a network interface, but its purpose is purely to forward traffic to one or more pods. </a:t>
            </a:r>
          </a:p>
          <a:p>
            <a:pPr>
              <a:buFont typeface="Wingdings" panose="05000000000000000000" pitchFamily="2" charset="2"/>
              <a:buChar char="Ø"/>
            </a:pPr>
            <a:r>
              <a:rPr lang="en-US" sz="1400" dirty="0" err="1"/>
              <a:t>kube</a:t>
            </a:r>
            <a:r>
              <a:rPr lang="en-US" sz="1400" dirty="0"/>
              <a:t>-proxy is the one which Keeps the mapping between the VIP and the pods up-to-date, which queries the API server to learn about new services in the cluster.</a:t>
            </a:r>
          </a:p>
        </p:txBody>
      </p:sp>
    </p:spTree>
    <p:extLst>
      <p:ext uri="{BB962C8B-B14F-4D97-AF65-F5344CB8AC3E}">
        <p14:creationId xmlns:p14="http://schemas.microsoft.com/office/powerpoint/2010/main" val="21959500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C2D3-B105-4877-BCBF-475ADA321B8B}"/>
              </a:ext>
            </a:extLst>
          </p:cNvPr>
          <p:cNvSpPr>
            <a:spLocks noGrp="1"/>
          </p:cNvSpPr>
          <p:nvPr>
            <p:ph type="title"/>
          </p:nvPr>
        </p:nvSpPr>
        <p:spPr/>
        <p:txBody>
          <a:bodyPr/>
          <a:lstStyle/>
          <a:p>
            <a:r>
              <a:rPr lang="en-IN" dirty="0">
                <a:solidFill>
                  <a:srgbClr val="0070C0"/>
                </a:solidFill>
              </a:rPr>
              <a:t>Introduction</a:t>
            </a:r>
          </a:p>
        </p:txBody>
      </p:sp>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5</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706056"/>
            <a:ext cx="8353233" cy="3534369"/>
          </a:xfrm>
        </p:spPr>
        <p:txBody>
          <a:bodyPr>
            <a:normAutofit/>
          </a:bodyPr>
          <a:lstStyle/>
          <a:p>
            <a:pPr lvl="1">
              <a:lnSpc>
                <a:spcPts val="1440"/>
              </a:lnSpc>
              <a:buFont typeface="Wingdings" panose="05000000000000000000" pitchFamily="2" charset="2"/>
              <a:buChar char="Ø"/>
            </a:pPr>
            <a:endParaRPr lang="en-US" sz="1400" dirty="0"/>
          </a:p>
          <a:p>
            <a:pPr lvl="1">
              <a:lnSpc>
                <a:spcPts val="1440"/>
              </a:lnSpc>
              <a:buFont typeface="Wingdings" panose="05000000000000000000" pitchFamily="2" charset="2"/>
              <a:buChar char="Ø"/>
            </a:pPr>
            <a:r>
              <a:rPr lang="en-US" sz="1400" dirty="0"/>
              <a:t>Kubernetes is a container management technology developed in Google lab to manage containerized applications in different kind of environments such as physical, virtual, and cloud infrastructure.</a:t>
            </a:r>
          </a:p>
          <a:p>
            <a:pPr lvl="1">
              <a:lnSpc>
                <a:spcPts val="1440"/>
              </a:lnSpc>
              <a:buFont typeface="Wingdings" panose="05000000000000000000" pitchFamily="2" charset="2"/>
              <a:buChar char="Ø"/>
            </a:pPr>
            <a:r>
              <a:rPr lang="en-US" sz="1400" dirty="0"/>
              <a:t>This is also known as the enhanced version of Borg which was developed at Google to manage both long running processes and batch jobs, which was earlier handled by separate systems.</a:t>
            </a:r>
          </a:p>
          <a:p>
            <a:pPr lvl="1">
              <a:lnSpc>
                <a:spcPts val="1440"/>
              </a:lnSpc>
              <a:buFont typeface="Wingdings" panose="05000000000000000000" pitchFamily="2" charset="2"/>
              <a:buChar char="Ø"/>
            </a:pPr>
            <a:r>
              <a:rPr lang="en-IN" sz="1400" dirty="0"/>
              <a:t>Kubernetes is also known as ‘k8s’.  This word comes from the Greek language, which means a pilot or helmsman.</a:t>
            </a:r>
            <a:r>
              <a:rPr lang="en-US" sz="1400" dirty="0"/>
              <a:t> </a:t>
            </a:r>
          </a:p>
          <a:p>
            <a:pPr lvl="1">
              <a:lnSpc>
                <a:spcPts val="1440"/>
              </a:lnSpc>
              <a:buFont typeface="Wingdings" panose="05000000000000000000" pitchFamily="2" charset="2"/>
              <a:buChar char="Ø"/>
            </a:pPr>
            <a:r>
              <a:rPr lang="en-US" sz="1400" dirty="0"/>
              <a:t>Kubernetes in an open source container management designed by Google in 2014 and donated to Cloud Native Computing Foundation (CNCF).</a:t>
            </a:r>
          </a:p>
          <a:p>
            <a:pPr lvl="1">
              <a:lnSpc>
                <a:spcPts val="1440"/>
              </a:lnSpc>
              <a:buFont typeface="Wingdings" panose="05000000000000000000" pitchFamily="2" charset="2"/>
              <a:buChar char="Ø"/>
            </a:pPr>
            <a:r>
              <a:rPr lang="en-US" sz="1400" dirty="0"/>
              <a:t>Start, stop, update, and manage a cluster of machines running containers in a consistent and maintainable way.</a:t>
            </a:r>
          </a:p>
          <a:p>
            <a:pPr lvl="1">
              <a:lnSpc>
                <a:spcPts val="1440"/>
              </a:lnSpc>
              <a:buFont typeface="Wingdings" panose="05000000000000000000" pitchFamily="2" charset="2"/>
              <a:buChar char="Ø"/>
            </a:pPr>
            <a:r>
              <a:rPr lang="en-US" sz="1400" dirty="0"/>
              <a:t>K8s provides the tooling to manage the when, where, and how many of the application stack and its components.</a:t>
            </a:r>
          </a:p>
          <a:p>
            <a:pPr lvl="1">
              <a:lnSpc>
                <a:spcPts val="1440"/>
              </a:lnSpc>
              <a:buFont typeface="Wingdings" panose="05000000000000000000" pitchFamily="2" charset="2"/>
              <a:buChar char="Ø"/>
            </a:pPr>
            <a:r>
              <a:rPr lang="en-US" sz="1400" dirty="0"/>
              <a:t>K8s also allows  finer control of resource usage, such as CPU, memory, and disk space across our infrastructure.</a:t>
            </a:r>
          </a:p>
          <a:p>
            <a:pPr lvl="1">
              <a:buFont typeface="Wingdings" panose="05000000000000000000" pitchFamily="2" charset="2"/>
              <a:buChar char="Ø"/>
            </a:pPr>
            <a:endParaRPr lang="en-IN" sz="1400" dirty="0"/>
          </a:p>
          <a:p>
            <a:pPr marL="0" indent="0">
              <a:buNone/>
            </a:pPr>
            <a:endParaRPr lang="en-IN" dirty="0"/>
          </a:p>
        </p:txBody>
      </p:sp>
    </p:spTree>
    <p:extLst>
      <p:ext uri="{BB962C8B-B14F-4D97-AF65-F5344CB8AC3E}">
        <p14:creationId xmlns:p14="http://schemas.microsoft.com/office/powerpoint/2010/main" val="26264519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268357" y="0"/>
            <a:ext cx="8570851"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b="1" dirty="0"/>
          </a:p>
        </p:txBody>
      </p:sp>
      <p:sp>
        <p:nvSpPr>
          <p:cNvPr id="8" name="Content Placeholder 2"/>
          <p:cNvSpPr txBox="1">
            <a:spLocks/>
          </p:cNvSpPr>
          <p:nvPr/>
        </p:nvSpPr>
        <p:spPr>
          <a:xfrm>
            <a:off x="188640" y="350875"/>
            <a:ext cx="8650568" cy="452947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1400" dirty="0"/>
              <a:t>Although each Pod has a unique IP address, those IPs are not exposed outside the cluster.</a:t>
            </a:r>
          </a:p>
          <a:p>
            <a:pPr>
              <a:buFont typeface="Wingdings" panose="05000000000000000000" pitchFamily="2" charset="2"/>
              <a:buChar char="Ø"/>
            </a:pPr>
            <a:r>
              <a:rPr lang="en-US" sz="1400" dirty="0"/>
              <a:t>Services helps to expose the VIP mapped to the pods &amp; allows applications to receive traffic</a:t>
            </a:r>
          </a:p>
          <a:p>
            <a:pPr>
              <a:buFont typeface="Wingdings" panose="05000000000000000000" pitchFamily="2" charset="2"/>
              <a:buChar char="Ø"/>
            </a:pPr>
            <a:r>
              <a:rPr lang="en-US" sz="1400" dirty="0"/>
              <a:t>Labels are used to select which are the Pods to be put under a Service.</a:t>
            </a:r>
          </a:p>
          <a:p>
            <a:pPr>
              <a:buFont typeface="Wingdings" panose="05000000000000000000" pitchFamily="2" charset="2"/>
              <a:buChar char="Ø"/>
            </a:pPr>
            <a:r>
              <a:rPr lang="en-US" sz="1400" dirty="0"/>
              <a:t>Creating a Service will create an endpoint to access the pods/Application in it.</a:t>
            </a:r>
          </a:p>
          <a:p>
            <a:pPr>
              <a:buFont typeface="Wingdings" panose="05000000000000000000" pitchFamily="2" charset="2"/>
              <a:buChar char="Ø"/>
            </a:pPr>
            <a:r>
              <a:rPr lang="en-US" sz="1400" dirty="0"/>
              <a:t>Services can be exposed in different ways by specifying a type in the Service Spec:</a:t>
            </a:r>
          </a:p>
          <a:p>
            <a:pPr lvl="1">
              <a:buFont typeface="Wingdings" panose="05000000000000000000" pitchFamily="2" charset="2"/>
              <a:buChar char="Ø"/>
            </a:pPr>
            <a:r>
              <a:rPr lang="en-US" sz="1400" b="1" dirty="0" err="1"/>
              <a:t>ClusterIP</a:t>
            </a:r>
            <a:r>
              <a:rPr lang="en-US" sz="1400" dirty="0"/>
              <a:t> (default) - Exposes VIP only reachable from within the cluster.</a:t>
            </a:r>
          </a:p>
          <a:p>
            <a:pPr lvl="1">
              <a:buFont typeface="Wingdings" panose="05000000000000000000" pitchFamily="2" charset="2"/>
              <a:buChar char="Ø"/>
            </a:pPr>
            <a:r>
              <a:rPr lang="en-US" sz="1400" b="1" dirty="0" err="1"/>
              <a:t>NodePort</a:t>
            </a:r>
            <a:r>
              <a:rPr lang="en-US" sz="1400" dirty="0"/>
              <a:t> - Exposes the Service on the same port of each selected Node in the cluster using NAT. Makes a Service accessible from outside the cluster using &lt;</a:t>
            </a:r>
            <a:r>
              <a:rPr lang="en-US" sz="1400" b="1" dirty="0" err="1"/>
              <a:t>NodeIP</a:t>
            </a:r>
            <a:r>
              <a:rPr lang="en-US" sz="1400" dirty="0"/>
              <a:t>&gt;</a:t>
            </a:r>
            <a:r>
              <a:rPr lang="en-US" sz="1400" b="1" dirty="0"/>
              <a:t>:</a:t>
            </a:r>
            <a:r>
              <a:rPr lang="en-US" sz="1400" dirty="0"/>
              <a:t>&lt;</a:t>
            </a:r>
            <a:r>
              <a:rPr lang="en-US" sz="1400" b="1" dirty="0" err="1"/>
              <a:t>NodePort</a:t>
            </a:r>
            <a:r>
              <a:rPr lang="en-US" sz="1400" dirty="0"/>
              <a:t>&gt;. </a:t>
            </a:r>
          </a:p>
          <a:p>
            <a:pPr lvl="1">
              <a:buFont typeface="Wingdings" panose="05000000000000000000" pitchFamily="2" charset="2"/>
              <a:buChar char="Ø"/>
            </a:pPr>
            <a:r>
              <a:rPr lang="en-US" sz="1400" b="1" dirty="0" err="1"/>
              <a:t>LoadBalancer</a:t>
            </a:r>
            <a:r>
              <a:rPr lang="en-US" sz="1400" dirty="0"/>
              <a:t> - Created by cloud providers that will route external traffic to every node on the </a:t>
            </a:r>
            <a:r>
              <a:rPr lang="en-US" sz="1400" dirty="0" err="1"/>
              <a:t>NodePort</a:t>
            </a:r>
            <a:r>
              <a:rPr lang="en-US" sz="1400" dirty="0"/>
              <a:t> (ex: ELB on AWS). </a:t>
            </a:r>
          </a:p>
          <a:p>
            <a:pPr marL="228600" lvl="1" indent="-285750">
              <a:spcBef>
                <a:spcPts val="750"/>
              </a:spcBef>
              <a:buFont typeface="Wingdings" panose="05000000000000000000" pitchFamily="2" charset="2"/>
              <a:buChar char="Ø"/>
            </a:pPr>
            <a:r>
              <a:rPr lang="en-US" sz="1400" dirty="0"/>
              <a:t>By default service can run only between ports 30000-32767</a:t>
            </a:r>
          </a:p>
        </p:txBody>
      </p:sp>
    </p:spTree>
    <p:extLst>
      <p:ext uri="{BB962C8B-B14F-4D97-AF65-F5344CB8AC3E}">
        <p14:creationId xmlns:p14="http://schemas.microsoft.com/office/powerpoint/2010/main" val="20710322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F1FE368-E50B-46DA-8F04-58D6DB3F9A92}"/>
              </a:ext>
            </a:extLst>
          </p:cNvPr>
          <p:cNvPicPr>
            <a:picLocks noChangeAspect="1"/>
          </p:cNvPicPr>
          <p:nvPr/>
        </p:nvPicPr>
        <p:blipFill>
          <a:blip r:embed="rId2"/>
          <a:stretch>
            <a:fillRect/>
          </a:stretch>
        </p:blipFill>
        <p:spPr>
          <a:xfrm>
            <a:off x="442912" y="252412"/>
            <a:ext cx="8258175" cy="463867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319" y="419929"/>
            <a:ext cx="2857500" cy="2857500"/>
          </a:xfrm>
          <a:prstGeom prst="rect">
            <a:avLst/>
          </a:prstGeom>
        </p:spPr>
      </p:pic>
      <p:sp>
        <p:nvSpPr>
          <p:cNvPr id="8" name="Rectangle 7"/>
          <p:cNvSpPr/>
          <p:nvPr/>
        </p:nvSpPr>
        <p:spPr>
          <a:xfrm>
            <a:off x="789761" y="3298702"/>
            <a:ext cx="4956512" cy="646331"/>
          </a:xfrm>
          <a:prstGeom prst="rect">
            <a:avLst/>
          </a:prstGeom>
        </p:spPr>
        <p:txBody>
          <a:bodyPr wrap="square">
            <a:spAutoFit/>
          </a:bodyPr>
          <a:lstStyle/>
          <a:p>
            <a:r>
              <a:rPr lang="en-US" sz="3600" b="1" dirty="0">
                <a:solidFill>
                  <a:schemeClr val="bg1"/>
                </a:solidFill>
              </a:rPr>
              <a:t>Health Checks</a:t>
            </a:r>
          </a:p>
        </p:txBody>
      </p:sp>
    </p:spTree>
    <p:extLst>
      <p:ext uri="{BB962C8B-B14F-4D97-AF65-F5344CB8AC3E}">
        <p14:creationId xmlns:p14="http://schemas.microsoft.com/office/powerpoint/2010/main" val="20027662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41151" y="30697"/>
            <a:ext cx="2834492" cy="533311"/>
          </a:xfrm>
          <a:prstGeom prst="rect">
            <a:avLst/>
          </a:prstGeom>
        </p:spPr>
      </p:pic>
      <p:sp>
        <p:nvSpPr>
          <p:cNvPr id="7" name="Title 1"/>
          <p:cNvSpPr txBox="1">
            <a:spLocks/>
          </p:cNvSpPr>
          <p:nvPr/>
        </p:nvSpPr>
        <p:spPr>
          <a:xfrm>
            <a:off x="0" y="0"/>
            <a:ext cx="8570851"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300" b="1" dirty="0">
                <a:solidFill>
                  <a:srgbClr val="0070C0"/>
                </a:solidFill>
              </a:rPr>
              <a:t>Health Checks</a:t>
            </a:r>
          </a:p>
        </p:txBody>
      </p:sp>
      <p:sp>
        <p:nvSpPr>
          <p:cNvPr id="8" name="Content Placeholder 2"/>
          <p:cNvSpPr txBox="1">
            <a:spLocks/>
          </p:cNvSpPr>
          <p:nvPr/>
        </p:nvSpPr>
        <p:spPr>
          <a:xfrm>
            <a:off x="188640" y="708164"/>
            <a:ext cx="8650568" cy="385268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1400" dirty="0"/>
              <a:t>A Pod is considered ready when all of its Containers are ready.</a:t>
            </a:r>
          </a:p>
          <a:p>
            <a:pPr>
              <a:buFont typeface="Wingdings" panose="05000000000000000000" pitchFamily="2" charset="2"/>
              <a:buChar char="Ø"/>
            </a:pPr>
            <a:r>
              <a:rPr lang="en-US" sz="1400" dirty="0"/>
              <a:t>In order to verify if a container in a pod is </a:t>
            </a:r>
            <a:r>
              <a:rPr lang="en-US" sz="1400" b="1" dirty="0"/>
              <a:t>healthy</a:t>
            </a:r>
            <a:r>
              <a:rPr lang="en-US" sz="1400" dirty="0"/>
              <a:t> and </a:t>
            </a:r>
            <a:r>
              <a:rPr lang="en-US" sz="1400" b="1" dirty="0"/>
              <a:t>ready</a:t>
            </a:r>
            <a:r>
              <a:rPr lang="en-US" sz="1400" dirty="0"/>
              <a:t> to serve traffic, Kubernetes provides for a range of health checking mechanisms</a:t>
            </a:r>
          </a:p>
          <a:p>
            <a:pPr>
              <a:buFont typeface="Wingdings" panose="05000000000000000000" pitchFamily="2" charset="2"/>
              <a:buChar char="Ø"/>
            </a:pPr>
            <a:r>
              <a:rPr lang="en-US" sz="1400" b="1" dirty="0"/>
              <a:t>Health checks</a:t>
            </a:r>
            <a:r>
              <a:rPr lang="en-US" sz="1400" dirty="0"/>
              <a:t>, or </a:t>
            </a:r>
            <a:r>
              <a:rPr lang="en-US" sz="1400" b="1" dirty="0"/>
              <a:t>probes </a:t>
            </a:r>
            <a:r>
              <a:rPr lang="en-US" sz="1400" dirty="0"/>
              <a:t>are carried out by the </a:t>
            </a:r>
            <a:r>
              <a:rPr lang="en-US" sz="1400" dirty="0" err="1"/>
              <a:t>kubelet</a:t>
            </a:r>
            <a:r>
              <a:rPr lang="en-US" sz="1400" dirty="0"/>
              <a:t> to determine when to restart a container (for </a:t>
            </a:r>
            <a:r>
              <a:rPr lang="en-US" sz="1400" dirty="0" err="1"/>
              <a:t>livenessProbe</a:t>
            </a:r>
            <a:r>
              <a:rPr lang="en-US" sz="1400" dirty="0"/>
              <a:t>) and used by services and deployments to determine if a pod should receive traffic (for </a:t>
            </a:r>
            <a:r>
              <a:rPr lang="en-US" sz="1400" dirty="0" err="1"/>
              <a:t>readinessProbe</a:t>
            </a:r>
            <a:r>
              <a:rPr lang="en-US" sz="1400" dirty="0"/>
              <a:t>).</a:t>
            </a:r>
          </a:p>
          <a:p>
            <a:pPr>
              <a:buFont typeface="Wingdings" panose="05000000000000000000" pitchFamily="2" charset="2"/>
              <a:buChar char="Ø"/>
            </a:pPr>
            <a:r>
              <a:rPr lang="en-US" sz="1400" dirty="0"/>
              <a:t>For example, liveness probes could catch a deadlock, where an application is running, but unable to make progress. Restarting a Container in such a state can help to make the application more available despite bugs.</a:t>
            </a:r>
          </a:p>
          <a:p>
            <a:pPr>
              <a:buFont typeface="Wingdings" panose="05000000000000000000" pitchFamily="2" charset="2"/>
              <a:buChar char="Ø"/>
            </a:pPr>
            <a:r>
              <a:rPr lang="en-US" sz="1400" dirty="0"/>
              <a:t>One use of readiness probes is to control which Pods are used as </a:t>
            </a:r>
            <a:r>
              <a:rPr lang="en-US" sz="1400" dirty="0" err="1"/>
              <a:t>backends</a:t>
            </a:r>
            <a:r>
              <a:rPr lang="en-US" sz="1400" dirty="0"/>
              <a:t> for Services. When a Pod is not ready, it is removed from Service load balancers.</a:t>
            </a:r>
          </a:p>
          <a:p>
            <a:pPr>
              <a:buFont typeface="Wingdings" panose="05000000000000000000" pitchFamily="2" charset="2"/>
              <a:buChar char="Ø"/>
            </a:pPr>
            <a:r>
              <a:rPr lang="en-US" sz="1400" dirty="0"/>
              <a:t>For running </a:t>
            </a:r>
            <a:r>
              <a:rPr lang="en-US" sz="1400" dirty="0" err="1"/>
              <a:t>healthchecks</a:t>
            </a:r>
            <a:r>
              <a:rPr lang="en-US" sz="1400" dirty="0"/>
              <a:t> we would use </a:t>
            </a:r>
            <a:r>
              <a:rPr lang="en-US" sz="1400" dirty="0" err="1"/>
              <a:t>cmds</a:t>
            </a:r>
            <a:r>
              <a:rPr lang="en-US" sz="1400" dirty="0"/>
              <a:t> specific to the application.</a:t>
            </a:r>
          </a:p>
          <a:p>
            <a:pPr>
              <a:buFont typeface="Wingdings" panose="05000000000000000000" pitchFamily="2" charset="2"/>
              <a:buChar char="Ø"/>
            </a:pPr>
            <a:r>
              <a:rPr lang="en-US" sz="1400" dirty="0"/>
              <a:t>If the command succeeds, it </a:t>
            </a:r>
            <a:r>
              <a:rPr lang="en-US" sz="1400" b="1" dirty="0"/>
              <a:t>returns 0</a:t>
            </a:r>
            <a:r>
              <a:rPr lang="en-US" sz="1400" dirty="0"/>
              <a:t>, and the </a:t>
            </a:r>
            <a:r>
              <a:rPr lang="en-US" sz="1400" dirty="0" err="1"/>
              <a:t>kubelet</a:t>
            </a:r>
            <a:r>
              <a:rPr lang="en-US" sz="1400" dirty="0"/>
              <a:t> considers the Container to be </a:t>
            </a:r>
            <a:r>
              <a:rPr lang="en-US" sz="1400" b="1" dirty="0"/>
              <a:t>alive</a:t>
            </a:r>
            <a:r>
              <a:rPr lang="en-US" sz="1400" dirty="0"/>
              <a:t> and </a:t>
            </a:r>
            <a:r>
              <a:rPr lang="en-US" sz="1400" b="1" dirty="0"/>
              <a:t>healthy</a:t>
            </a:r>
            <a:r>
              <a:rPr lang="en-US" sz="1400" dirty="0"/>
              <a:t>. If the command returns a </a:t>
            </a:r>
            <a:r>
              <a:rPr lang="en-US" sz="1400" b="1" dirty="0"/>
              <a:t>non-zero value</a:t>
            </a:r>
            <a:r>
              <a:rPr lang="en-US" sz="1400" dirty="0"/>
              <a:t>, the </a:t>
            </a:r>
            <a:r>
              <a:rPr lang="en-US" sz="1400" dirty="0" err="1"/>
              <a:t>kubelet</a:t>
            </a:r>
            <a:r>
              <a:rPr lang="en-US" sz="1400" dirty="0"/>
              <a:t> kills the Container and </a:t>
            </a:r>
            <a:r>
              <a:rPr lang="en-US" sz="1400" b="1" dirty="0"/>
              <a:t>restarts</a:t>
            </a:r>
            <a:r>
              <a:rPr lang="en-US" sz="1400" dirty="0"/>
              <a:t> it.</a:t>
            </a:r>
          </a:p>
        </p:txBody>
      </p:sp>
    </p:spTree>
    <p:extLst>
      <p:ext uri="{BB962C8B-B14F-4D97-AF65-F5344CB8AC3E}">
        <p14:creationId xmlns:p14="http://schemas.microsoft.com/office/powerpoint/2010/main" val="328606703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11151"/>
            <a:ext cx="8503920" cy="632625"/>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300" b="1" dirty="0" err="1">
                <a:solidFill>
                  <a:srgbClr val="0070C0"/>
                </a:solidFill>
              </a:rPr>
              <a:t>LivenessProbe</a:t>
            </a:r>
            <a:r>
              <a:rPr lang="en-US" sz="2300" b="1" dirty="0">
                <a:solidFill>
                  <a:srgbClr val="0070C0"/>
                </a:solidFill>
              </a:rPr>
              <a:t> With CMD – Example: </a:t>
            </a:r>
            <a:r>
              <a:rPr lang="en-US" sz="2300" b="1" dirty="0" err="1">
                <a:solidFill>
                  <a:srgbClr val="0070C0"/>
                </a:solidFill>
              </a:rPr>
              <a:t>livenessprobecmd.yml</a:t>
            </a:r>
            <a:endParaRPr lang="en-US" sz="2300" b="1" dirty="0">
              <a:solidFill>
                <a:srgbClr val="0070C0"/>
              </a:solidFill>
            </a:endParaRPr>
          </a:p>
        </p:txBody>
      </p:sp>
      <p:sp>
        <p:nvSpPr>
          <p:cNvPr id="8" name="Content Placeholder 2"/>
          <p:cNvSpPr txBox="1">
            <a:spLocks/>
          </p:cNvSpPr>
          <p:nvPr/>
        </p:nvSpPr>
        <p:spPr>
          <a:xfrm>
            <a:off x="188640" y="395081"/>
            <a:ext cx="8687732" cy="4373689"/>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err="1"/>
              <a:t>apiVersion</a:t>
            </a:r>
            <a:r>
              <a:rPr lang="en-US" sz="1600" dirty="0"/>
              <a:t>: v1</a:t>
            </a:r>
          </a:p>
          <a:p>
            <a:pPr marL="0" indent="0">
              <a:buNone/>
            </a:pPr>
            <a:r>
              <a:rPr lang="en-US" sz="1600" dirty="0"/>
              <a:t>kind: Pod</a:t>
            </a:r>
          </a:p>
          <a:p>
            <a:pPr marL="0" indent="0">
              <a:buNone/>
            </a:pPr>
            <a:r>
              <a:rPr lang="en-US" sz="1600" dirty="0"/>
              <a:t>metadata:</a:t>
            </a:r>
          </a:p>
          <a:p>
            <a:pPr marL="0" indent="0">
              <a:buNone/>
            </a:pPr>
            <a:r>
              <a:rPr lang="en-US" sz="1600" dirty="0"/>
              <a:t>  labels:</a:t>
            </a:r>
          </a:p>
          <a:p>
            <a:pPr marL="0" indent="0">
              <a:buNone/>
            </a:pPr>
            <a:r>
              <a:rPr lang="en-US" sz="1600" dirty="0"/>
              <a:t>    test: liveness</a:t>
            </a:r>
          </a:p>
          <a:p>
            <a:pPr marL="0" indent="0">
              <a:buNone/>
            </a:pPr>
            <a:r>
              <a:rPr lang="en-US" sz="1600" dirty="0"/>
              <a:t>  name: </a:t>
            </a:r>
            <a:r>
              <a:rPr lang="en-US" sz="1600" dirty="0" err="1"/>
              <a:t>mylivenessprobe</a:t>
            </a:r>
            <a:endParaRPr lang="en-US" sz="1600" dirty="0"/>
          </a:p>
          <a:p>
            <a:pPr marL="0" indent="0">
              <a:buNone/>
            </a:pPr>
            <a:r>
              <a:rPr lang="en-US" sz="1600" dirty="0"/>
              <a:t>spec:</a:t>
            </a:r>
          </a:p>
          <a:p>
            <a:pPr marL="0" indent="0">
              <a:buNone/>
            </a:pPr>
            <a:r>
              <a:rPr lang="en-US" sz="1600" dirty="0"/>
              <a:t>  containers:</a:t>
            </a:r>
          </a:p>
          <a:p>
            <a:pPr marL="0" indent="0">
              <a:buNone/>
            </a:pPr>
            <a:r>
              <a:rPr lang="en-US" sz="1600" dirty="0"/>
              <a:t>  - name: liveness</a:t>
            </a:r>
          </a:p>
          <a:p>
            <a:pPr marL="0" indent="0">
              <a:buNone/>
            </a:pPr>
            <a:r>
              <a:rPr lang="en-US" sz="1600" dirty="0"/>
              <a:t>    image: </a:t>
            </a:r>
            <a:r>
              <a:rPr lang="en-US" sz="1600" dirty="0" err="1"/>
              <a:t>ubuntu</a:t>
            </a:r>
            <a:endParaRPr lang="en-US" sz="1600" dirty="0"/>
          </a:p>
          <a:p>
            <a:pPr marL="0" indent="0">
              <a:buNone/>
            </a:pPr>
            <a:r>
              <a:rPr lang="en-US" sz="1600" dirty="0"/>
              <a:t>    </a:t>
            </a:r>
            <a:r>
              <a:rPr lang="en-US" sz="1600" dirty="0" err="1"/>
              <a:t>args</a:t>
            </a:r>
            <a:r>
              <a:rPr lang="en-US" sz="1600" dirty="0"/>
              <a:t>:</a:t>
            </a:r>
          </a:p>
          <a:p>
            <a:pPr marL="0" indent="0">
              <a:buNone/>
            </a:pPr>
            <a:r>
              <a:rPr lang="en-US" sz="1600" dirty="0"/>
              <a:t>    - /bin/</a:t>
            </a:r>
            <a:r>
              <a:rPr lang="en-US" sz="1600" dirty="0" err="1"/>
              <a:t>sh</a:t>
            </a:r>
            <a:endParaRPr lang="en-US" sz="1600" dirty="0"/>
          </a:p>
          <a:p>
            <a:pPr marL="0" indent="0">
              <a:buNone/>
            </a:pPr>
            <a:r>
              <a:rPr lang="en-US" sz="1600" dirty="0"/>
              <a:t>    - -c</a:t>
            </a:r>
          </a:p>
          <a:p>
            <a:pPr marL="0" indent="0">
              <a:buNone/>
            </a:pPr>
            <a:endParaRPr lang="en-US" sz="3300" b="1" dirty="0">
              <a:solidFill>
                <a:srgbClr val="00B0F0"/>
              </a:solidFill>
            </a:endParaRPr>
          </a:p>
        </p:txBody>
      </p:sp>
      <p:sp>
        <p:nvSpPr>
          <p:cNvPr id="2" name="TextBox 1">
            <a:extLst>
              <a:ext uri="{FF2B5EF4-FFF2-40B4-BE49-F238E27FC236}">
                <a16:creationId xmlns:a16="http://schemas.microsoft.com/office/drawing/2014/main" id="{DBAEC7A6-BFA3-4A5C-AFC1-D437D04E13E0}"/>
              </a:ext>
            </a:extLst>
          </p:cNvPr>
          <p:cNvSpPr txBox="1"/>
          <p:nvPr/>
        </p:nvSpPr>
        <p:spPr>
          <a:xfrm>
            <a:off x="4433725" y="512956"/>
            <a:ext cx="4070195" cy="4012243"/>
          </a:xfrm>
          <a:prstGeom prst="rect">
            <a:avLst/>
          </a:prstGeom>
          <a:noFill/>
        </p:spPr>
        <p:txBody>
          <a:bodyPr wrap="square" lIns="36000" tIns="36000" rIns="36000" bIns="36000" rtlCol="0">
            <a:spAutoFit/>
          </a:bodyPr>
          <a:lstStyle/>
          <a:p>
            <a:r>
              <a:rPr lang="en-US" sz="1600" dirty="0"/>
              <a:t> - touch /</a:t>
            </a:r>
            <a:r>
              <a:rPr lang="en-US" sz="1600" dirty="0" err="1"/>
              <a:t>tmp</a:t>
            </a:r>
            <a:r>
              <a:rPr lang="en-US" sz="1600" dirty="0"/>
              <a:t>/healthy; sleep 1000</a:t>
            </a:r>
          </a:p>
          <a:p>
            <a:r>
              <a:rPr lang="en-US" sz="1600" dirty="0"/>
              <a:t>    </a:t>
            </a:r>
            <a:r>
              <a:rPr lang="en-US" sz="1600" dirty="0" err="1"/>
              <a:t>livenessProbe</a:t>
            </a:r>
            <a:r>
              <a:rPr lang="en-US" sz="1600" dirty="0"/>
              <a:t>:                                           </a:t>
            </a:r>
            <a:r>
              <a:rPr lang="en-US" sz="1600" b="1" dirty="0">
                <a:solidFill>
                  <a:srgbClr val="00B0F0"/>
                </a:solidFill>
              </a:rPr>
              <a:t># define the health check </a:t>
            </a:r>
          </a:p>
          <a:p>
            <a:r>
              <a:rPr lang="en-US" sz="1600" dirty="0"/>
              <a:t>      exec:</a:t>
            </a:r>
          </a:p>
          <a:p>
            <a:r>
              <a:rPr lang="en-US" sz="1600" dirty="0"/>
              <a:t>        command:                                              </a:t>
            </a:r>
            <a:r>
              <a:rPr lang="en-US" sz="1600" b="1" dirty="0">
                <a:solidFill>
                  <a:srgbClr val="00B0F0"/>
                </a:solidFill>
              </a:rPr>
              <a:t># command to run periodically</a:t>
            </a:r>
          </a:p>
          <a:p>
            <a:r>
              <a:rPr lang="en-US" sz="1600" dirty="0"/>
              <a:t>        - cat                 </a:t>
            </a:r>
          </a:p>
          <a:p>
            <a:r>
              <a:rPr lang="en-US" sz="1600" dirty="0"/>
              <a:t>        - /</a:t>
            </a:r>
            <a:r>
              <a:rPr lang="en-US" sz="1600" dirty="0" err="1"/>
              <a:t>tmp</a:t>
            </a:r>
            <a:r>
              <a:rPr lang="en-US" sz="1600" dirty="0"/>
              <a:t>/healthy</a:t>
            </a:r>
          </a:p>
          <a:p>
            <a:r>
              <a:rPr lang="en-US" sz="1600" dirty="0"/>
              <a:t>      </a:t>
            </a:r>
            <a:r>
              <a:rPr lang="en-US" sz="1600" dirty="0" err="1"/>
              <a:t>initialDelaySeconds</a:t>
            </a:r>
            <a:r>
              <a:rPr lang="en-US" sz="1600" dirty="0"/>
              <a:t>: 5                           </a:t>
            </a:r>
            <a:r>
              <a:rPr lang="en-US" sz="1600" b="1" dirty="0">
                <a:solidFill>
                  <a:srgbClr val="00B0F0"/>
                </a:solidFill>
              </a:rPr>
              <a:t># Wait for the specified time before it runs the first probe</a:t>
            </a:r>
          </a:p>
          <a:p>
            <a:r>
              <a:rPr lang="en-US" sz="1600" dirty="0"/>
              <a:t>      </a:t>
            </a:r>
            <a:r>
              <a:rPr lang="en-US" sz="1600" dirty="0" err="1"/>
              <a:t>periodSeconds</a:t>
            </a:r>
            <a:r>
              <a:rPr lang="en-US" sz="1600" dirty="0"/>
              <a:t>: 5                                   </a:t>
            </a:r>
            <a:r>
              <a:rPr lang="en-US" sz="1600" b="1" dirty="0">
                <a:solidFill>
                  <a:srgbClr val="00B0F0"/>
                </a:solidFill>
              </a:rPr>
              <a:t># Run the above command every 5 sec</a:t>
            </a:r>
          </a:p>
          <a:p>
            <a:r>
              <a:rPr lang="en-US" sz="1600" dirty="0"/>
              <a:t>      </a:t>
            </a:r>
            <a:r>
              <a:rPr lang="en-US" sz="1600" dirty="0" err="1"/>
              <a:t>timeoutSeconds</a:t>
            </a:r>
            <a:r>
              <a:rPr lang="en-US" sz="1600" dirty="0"/>
              <a:t>: 30                              </a:t>
            </a:r>
            <a:r>
              <a:rPr lang="en-US" sz="1600" b="1" dirty="0">
                <a:solidFill>
                  <a:srgbClr val="00B0F0"/>
                </a:solidFill>
              </a:rPr>
              <a:t># Seconds to timeout if the </a:t>
            </a:r>
            <a:r>
              <a:rPr lang="en-US" sz="1600" b="1" dirty="0" err="1">
                <a:solidFill>
                  <a:srgbClr val="00B0F0"/>
                </a:solidFill>
              </a:rPr>
              <a:t>cmd</a:t>
            </a:r>
            <a:r>
              <a:rPr lang="en-US" sz="1600" b="1" dirty="0">
                <a:solidFill>
                  <a:srgbClr val="00B0F0"/>
                </a:solidFill>
              </a:rPr>
              <a:t> is not responding</a:t>
            </a:r>
            <a:endParaRPr lang="en-US" sz="1600" dirty="0"/>
          </a:p>
        </p:txBody>
      </p:sp>
      <p:cxnSp>
        <p:nvCxnSpPr>
          <p:cNvPr id="11" name="Straight Arrow Connector 10">
            <a:extLst>
              <a:ext uri="{FF2B5EF4-FFF2-40B4-BE49-F238E27FC236}">
                <a16:creationId xmlns:a16="http://schemas.microsoft.com/office/drawing/2014/main" id="{7037B87A-2894-4B3B-A08D-DF10B816BA23}"/>
              </a:ext>
            </a:extLst>
          </p:cNvPr>
          <p:cNvCxnSpPr>
            <a:cxnSpLocks/>
          </p:cNvCxnSpPr>
          <p:nvPr/>
        </p:nvCxnSpPr>
        <p:spPr>
          <a:xfrm>
            <a:off x="3449256" y="512956"/>
            <a:ext cx="0" cy="4116917"/>
          </a:xfrm>
          <a:prstGeom prst="straightConnector1">
            <a:avLst/>
          </a:prstGeom>
          <a:ln w="9525">
            <a:solidFill>
              <a:schemeClr val="accent6"/>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653659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flipV="1">
            <a:off x="335288" y="-629979"/>
            <a:ext cx="8503920" cy="71943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b="1" dirty="0"/>
          </a:p>
        </p:txBody>
      </p:sp>
      <p:sp>
        <p:nvSpPr>
          <p:cNvPr id="8" name="Content Placeholder 2"/>
          <p:cNvSpPr txBox="1">
            <a:spLocks/>
          </p:cNvSpPr>
          <p:nvPr/>
        </p:nvSpPr>
        <p:spPr>
          <a:xfrm>
            <a:off x="188639" y="89453"/>
            <a:ext cx="9029789" cy="518961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t>$</a:t>
            </a:r>
            <a:r>
              <a:rPr lang="en-US" sz="1800" b="1" dirty="0">
                <a:solidFill>
                  <a:srgbClr val="800000"/>
                </a:solidFill>
              </a:rPr>
              <a:t> </a:t>
            </a:r>
            <a:r>
              <a:rPr lang="en-US" sz="1800" b="1" dirty="0" err="1">
                <a:solidFill>
                  <a:srgbClr val="800000"/>
                </a:solidFill>
              </a:rPr>
              <a:t>kubectl</a:t>
            </a:r>
            <a:r>
              <a:rPr lang="en-US" sz="1800" b="1" dirty="0">
                <a:solidFill>
                  <a:srgbClr val="800000"/>
                </a:solidFill>
              </a:rPr>
              <a:t> apply –f </a:t>
            </a:r>
            <a:r>
              <a:rPr lang="en-US" sz="1800" b="1" dirty="0" err="1">
                <a:solidFill>
                  <a:srgbClr val="800000"/>
                </a:solidFill>
              </a:rPr>
              <a:t>livenessprobecmd.yml</a:t>
            </a:r>
            <a:endParaRPr lang="en-US" sz="1800" b="1" dirty="0">
              <a:solidFill>
                <a:srgbClr val="800000"/>
              </a:solidFill>
            </a:endParaRPr>
          </a:p>
          <a:p>
            <a:pPr marL="0" indent="0">
              <a:buNone/>
            </a:pPr>
            <a:r>
              <a:rPr lang="en-US" sz="1800" b="1" dirty="0"/>
              <a:t>$</a:t>
            </a:r>
            <a:r>
              <a:rPr lang="en-US" sz="1800" b="1" dirty="0">
                <a:solidFill>
                  <a:srgbClr val="800000"/>
                </a:solidFill>
              </a:rPr>
              <a:t> </a:t>
            </a:r>
            <a:r>
              <a:rPr lang="en-US" sz="1800" b="1" dirty="0" err="1">
                <a:solidFill>
                  <a:srgbClr val="800000"/>
                </a:solidFill>
              </a:rPr>
              <a:t>kubectl</a:t>
            </a:r>
            <a:r>
              <a:rPr lang="en-US" sz="1800" b="1" dirty="0">
                <a:solidFill>
                  <a:srgbClr val="800000"/>
                </a:solidFill>
              </a:rPr>
              <a:t> describe pod </a:t>
            </a:r>
            <a:r>
              <a:rPr lang="en-US" sz="1800" b="1" dirty="0" err="1">
                <a:solidFill>
                  <a:srgbClr val="800000"/>
                </a:solidFill>
              </a:rPr>
              <a:t>mylivenessprobe</a:t>
            </a:r>
            <a:r>
              <a:rPr lang="en-US" sz="1800" b="1" dirty="0">
                <a:solidFill>
                  <a:srgbClr val="800000"/>
                </a:solidFill>
              </a:rPr>
              <a:t> </a:t>
            </a:r>
          </a:p>
          <a:p>
            <a:pPr marL="0" indent="0">
              <a:buNone/>
            </a:pPr>
            <a:endParaRPr lang="en-US" sz="1800" b="1" dirty="0">
              <a:solidFill>
                <a:srgbClr val="002060"/>
              </a:solidFill>
            </a:endParaRPr>
          </a:p>
          <a:p>
            <a:r>
              <a:rPr lang="en-US" sz="1800" dirty="0"/>
              <a:t>Delete the file &amp; </a:t>
            </a:r>
            <a:r>
              <a:rPr lang="en-US" sz="1800" dirty="0" err="1"/>
              <a:t>kubelet</a:t>
            </a:r>
            <a:r>
              <a:rPr lang="en-US" sz="1800" dirty="0"/>
              <a:t> would recreate the container</a:t>
            </a:r>
          </a:p>
          <a:p>
            <a:pPr marL="0" indent="0">
              <a:buNone/>
            </a:pPr>
            <a:r>
              <a:rPr lang="en-US" sz="1800" b="1" dirty="0"/>
              <a:t>$</a:t>
            </a:r>
            <a:r>
              <a:rPr lang="en-US" sz="1800" b="1" dirty="0">
                <a:solidFill>
                  <a:srgbClr val="800000"/>
                </a:solidFill>
              </a:rPr>
              <a:t> </a:t>
            </a:r>
            <a:r>
              <a:rPr lang="en-US" sz="1800" b="1" dirty="0" err="1">
                <a:solidFill>
                  <a:srgbClr val="800000"/>
                </a:solidFill>
              </a:rPr>
              <a:t>kubectl</a:t>
            </a:r>
            <a:r>
              <a:rPr lang="en-US" sz="1800" b="1" dirty="0">
                <a:solidFill>
                  <a:srgbClr val="800000"/>
                </a:solidFill>
              </a:rPr>
              <a:t> exec </a:t>
            </a:r>
            <a:r>
              <a:rPr lang="en-US" sz="1800" b="1" dirty="0" err="1">
                <a:solidFill>
                  <a:srgbClr val="800000"/>
                </a:solidFill>
              </a:rPr>
              <a:t>mylivenessprobe</a:t>
            </a:r>
            <a:r>
              <a:rPr lang="en-US" sz="1800" b="1" dirty="0">
                <a:solidFill>
                  <a:srgbClr val="800000"/>
                </a:solidFill>
              </a:rPr>
              <a:t> -- </a:t>
            </a:r>
            <a:r>
              <a:rPr lang="en-US" sz="1800" b="1" dirty="0" err="1">
                <a:solidFill>
                  <a:srgbClr val="800000"/>
                </a:solidFill>
              </a:rPr>
              <a:t>rm</a:t>
            </a:r>
            <a:r>
              <a:rPr lang="en-US" sz="1800" b="1" dirty="0">
                <a:solidFill>
                  <a:srgbClr val="800000"/>
                </a:solidFill>
              </a:rPr>
              <a:t> /</a:t>
            </a:r>
            <a:r>
              <a:rPr lang="en-US" sz="1800" b="1" dirty="0" err="1">
                <a:solidFill>
                  <a:srgbClr val="800000"/>
                </a:solidFill>
              </a:rPr>
              <a:t>tmp</a:t>
            </a:r>
            <a:r>
              <a:rPr lang="en-US" sz="1800" b="1" dirty="0">
                <a:solidFill>
                  <a:srgbClr val="800000"/>
                </a:solidFill>
              </a:rPr>
              <a:t>/healthy</a:t>
            </a:r>
          </a:p>
          <a:p>
            <a:pPr marL="0" indent="0">
              <a:buNone/>
            </a:pPr>
            <a:r>
              <a:rPr lang="en-US" sz="1800" b="1" dirty="0"/>
              <a:t>$</a:t>
            </a:r>
            <a:r>
              <a:rPr lang="en-US" sz="1800" b="1" dirty="0">
                <a:solidFill>
                  <a:srgbClr val="800000"/>
                </a:solidFill>
              </a:rPr>
              <a:t> </a:t>
            </a:r>
            <a:r>
              <a:rPr lang="en-US" sz="1800" b="1" dirty="0" err="1">
                <a:solidFill>
                  <a:srgbClr val="800000"/>
                </a:solidFill>
              </a:rPr>
              <a:t>kubectl</a:t>
            </a:r>
            <a:r>
              <a:rPr lang="en-US" sz="1800" b="1" dirty="0">
                <a:solidFill>
                  <a:srgbClr val="800000"/>
                </a:solidFill>
              </a:rPr>
              <a:t> describe pod </a:t>
            </a:r>
            <a:r>
              <a:rPr lang="en-US" sz="1800" b="1" dirty="0" err="1">
                <a:solidFill>
                  <a:srgbClr val="800000"/>
                </a:solidFill>
              </a:rPr>
              <a:t>mylivenessprobe</a:t>
            </a:r>
            <a:r>
              <a:rPr lang="en-US" sz="1800" b="1" dirty="0">
                <a:solidFill>
                  <a:srgbClr val="800000"/>
                </a:solidFill>
              </a:rPr>
              <a:t> </a:t>
            </a:r>
          </a:p>
          <a:p>
            <a:pPr marL="0" indent="0">
              <a:buNone/>
            </a:pPr>
            <a:endParaRPr lang="en-US" sz="1800" b="1" dirty="0">
              <a:solidFill>
                <a:srgbClr val="800000"/>
              </a:solidFill>
            </a:endParaRPr>
          </a:p>
          <a:p>
            <a:pPr marL="0" indent="0">
              <a:buNone/>
            </a:pPr>
            <a:endParaRPr lang="en-US" sz="1800" b="1" dirty="0">
              <a:solidFill>
                <a:srgbClr val="800000"/>
              </a:solidFill>
            </a:endParaRPr>
          </a:p>
          <a:p>
            <a:pPr marL="0" indent="0">
              <a:buNone/>
            </a:pPr>
            <a:endParaRPr lang="en-US" sz="1800" b="1" dirty="0">
              <a:solidFill>
                <a:srgbClr val="800000"/>
              </a:solidFill>
            </a:endParaRPr>
          </a:p>
          <a:p>
            <a:pPr marL="0" indent="0">
              <a:buNone/>
            </a:pPr>
            <a:endParaRPr lang="en-US" sz="1800" b="1" dirty="0">
              <a:solidFill>
                <a:srgbClr val="002060"/>
              </a:solidFill>
            </a:endParaRPr>
          </a:p>
          <a:p>
            <a:pPr marL="0" indent="0">
              <a:buNone/>
            </a:pPr>
            <a:endParaRPr lang="en-US" sz="1800" b="1" dirty="0">
              <a:solidFill>
                <a:srgbClr val="002060"/>
              </a:solidFill>
            </a:endParaRPr>
          </a:p>
        </p:txBody>
      </p:sp>
    </p:spTree>
    <p:extLst>
      <p:ext uri="{BB962C8B-B14F-4D97-AF65-F5344CB8AC3E}">
        <p14:creationId xmlns:p14="http://schemas.microsoft.com/office/powerpoint/2010/main" val="14867610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0"/>
            <a:ext cx="8570851" cy="533311"/>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b="1" dirty="0">
                <a:solidFill>
                  <a:srgbClr val="0070C0"/>
                </a:solidFill>
              </a:rPr>
              <a:t>Readiness check</a:t>
            </a:r>
          </a:p>
        </p:txBody>
      </p:sp>
      <p:sp>
        <p:nvSpPr>
          <p:cNvPr id="8" name="Content Placeholder 2"/>
          <p:cNvSpPr txBox="1">
            <a:spLocks/>
          </p:cNvSpPr>
          <p:nvPr/>
        </p:nvSpPr>
        <p:spPr>
          <a:xfrm>
            <a:off x="188640" y="533311"/>
            <a:ext cx="8650568" cy="443533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1400" dirty="0"/>
              <a:t>While both liveness and readiness check and describe the state of the service, they serve quite a different purpose. </a:t>
            </a:r>
          </a:p>
          <a:p>
            <a:pPr>
              <a:buFont typeface="Wingdings" panose="05000000000000000000" pitchFamily="2" charset="2"/>
              <a:buChar char="Ø"/>
            </a:pPr>
            <a:r>
              <a:rPr lang="en-US" sz="1400" dirty="0"/>
              <a:t>Liveness describes if the pod has started and everything inside it is ready to take the load. If not, then it gets restarted. This does not include any external dependencies like for example databases, which are clearly something the service doesn't have control over. We don't get much benefit if we restart the service when the database is down, because it will not help.</a:t>
            </a:r>
          </a:p>
          <a:p>
            <a:pPr>
              <a:buFont typeface="Wingdings" panose="05000000000000000000" pitchFamily="2" charset="2"/>
              <a:buChar char="Ø"/>
            </a:pPr>
            <a:r>
              <a:rPr lang="en-US" sz="1400" dirty="0"/>
              <a:t>This is where Readiness checks come in. This is basically a check if the application can handle the incoming requests. </a:t>
            </a:r>
          </a:p>
          <a:p>
            <a:pPr>
              <a:buFont typeface="Wingdings" panose="05000000000000000000" pitchFamily="2" charset="2"/>
              <a:buChar char="Ø"/>
            </a:pPr>
            <a:r>
              <a:rPr lang="en-US" sz="1400" dirty="0"/>
              <a:t>It should do a sanity check against both internal and external elements that make the service go, so the connection to the database should be checked there. </a:t>
            </a:r>
          </a:p>
          <a:p>
            <a:pPr>
              <a:buFont typeface="Wingdings" panose="05000000000000000000" pitchFamily="2" charset="2"/>
              <a:buChar char="Ø"/>
            </a:pPr>
            <a:r>
              <a:rPr lang="en-US" sz="1400" dirty="0"/>
              <a:t>If the check fails, the service is not being restarted, but the Kubernetes will not direct any traffic to it. This is particularly useful if we perform a rolling update and the new version has some issue connecting to the DB. In this case, it stays not ready, but those instances are not being restarted.</a:t>
            </a:r>
          </a:p>
        </p:txBody>
      </p:sp>
    </p:spTree>
    <p:extLst>
      <p:ext uri="{BB962C8B-B14F-4D97-AF65-F5344CB8AC3E}">
        <p14:creationId xmlns:p14="http://schemas.microsoft.com/office/powerpoint/2010/main" val="404248301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150360"/>
            <a:ext cx="8570851" cy="57398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b="1" dirty="0">
                <a:solidFill>
                  <a:srgbClr val="0070C0"/>
                </a:solidFill>
              </a:rPr>
              <a:t>When to use Readiness and Liveness Probes</a:t>
            </a:r>
          </a:p>
        </p:txBody>
      </p:sp>
      <p:sp>
        <p:nvSpPr>
          <p:cNvPr id="8" name="Content Placeholder 2"/>
          <p:cNvSpPr txBox="1">
            <a:spLocks/>
          </p:cNvSpPr>
          <p:nvPr/>
        </p:nvSpPr>
        <p:spPr>
          <a:xfrm>
            <a:off x="188640" y="626166"/>
            <a:ext cx="8650568" cy="348284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endParaRPr lang="en-US" sz="1400" dirty="0"/>
          </a:p>
          <a:p>
            <a:pPr>
              <a:buFont typeface="Wingdings" panose="05000000000000000000" pitchFamily="2" charset="2"/>
              <a:buChar char="Ø"/>
            </a:pPr>
            <a:r>
              <a:rPr lang="en-US" sz="1400" dirty="0"/>
              <a:t>Despite how great readiness and liveness probes can be, they’re not always necessary. When updating deployments, Kubernetes will already wait for a replacement pod to start running before removing the old pod. Additionally, if a pod stops running, it will automatically try to restart it. Where these probes prove their worth is the </a:t>
            </a:r>
            <a:r>
              <a:rPr lang="en-US" sz="1400" b="1" dirty="0"/>
              <a:t>time between when a pod starts running and when your service actually starts functioning</a:t>
            </a:r>
            <a:r>
              <a:rPr lang="en-US" sz="1400" dirty="0"/>
              <a:t>. Kubernetes already knows if your container is running, probes let it know if your container is functioning.</a:t>
            </a:r>
          </a:p>
          <a:p>
            <a:pPr>
              <a:buFont typeface="Wingdings" panose="05000000000000000000" pitchFamily="2" charset="2"/>
              <a:buChar char="Ø"/>
            </a:pPr>
            <a:r>
              <a:rPr lang="en-US" sz="1400" dirty="0"/>
              <a:t>If one of our services take time between when a pod starts running and the service is actually responding to requests can be significant (5–10 seconds). Without a readiness probe, we’d end up with at least that much downtime every time we updated that deployment.</a:t>
            </a:r>
          </a:p>
          <a:p>
            <a:pPr>
              <a:buFont typeface="Wingdings" panose="05000000000000000000" pitchFamily="2" charset="2"/>
              <a:buChar char="Ø"/>
            </a:pPr>
            <a:r>
              <a:rPr lang="en-US" sz="1400" dirty="0"/>
              <a:t>Additionally, we have a number of services that can fail in ways that don’t always result in the container crashing. These aren’t particularly common, but when it happens, it’s nice to have a </a:t>
            </a:r>
            <a:r>
              <a:rPr lang="en-US" sz="1400" dirty="0" err="1"/>
              <a:t>livenessprobe</a:t>
            </a:r>
            <a:r>
              <a:rPr lang="en-US" sz="1400" dirty="0"/>
              <a:t> around to catch the issue and restart the container.</a:t>
            </a:r>
          </a:p>
        </p:txBody>
      </p:sp>
    </p:spTree>
    <p:extLst>
      <p:ext uri="{BB962C8B-B14F-4D97-AF65-F5344CB8AC3E}">
        <p14:creationId xmlns:p14="http://schemas.microsoft.com/office/powerpoint/2010/main" val="14329175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52181"/>
            <a:ext cx="8570851" cy="57398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b="1" dirty="0">
                <a:solidFill>
                  <a:srgbClr val="0070C0"/>
                </a:solidFill>
              </a:rPr>
              <a:t>Volumes</a:t>
            </a:r>
          </a:p>
        </p:txBody>
      </p:sp>
      <p:sp>
        <p:nvSpPr>
          <p:cNvPr id="8" name="Content Placeholder 2"/>
          <p:cNvSpPr txBox="1">
            <a:spLocks/>
          </p:cNvSpPr>
          <p:nvPr/>
        </p:nvSpPr>
        <p:spPr>
          <a:xfrm>
            <a:off x="188640" y="797616"/>
            <a:ext cx="8650568" cy="414461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1400" dirty="0"/>
              <a:t>Containers are ephemeral (short lived in nature).</a:t>
            </a:r>
          </a:p>
          <a:p>
            <a:pPr>
              <a:buFont typeface="Wingdings" panose="05000000000000000000" pitchFamily="2" charset="2"/>
              <a:buChar char="Ø"/>
            </a:pPr>
            <a:r>
              <a:rPr lang="en-US" sz="1400" dirty="0"/>
              <a:t>All data stored inside a container is deleted if the container crashes. However, the </a:t>
            </a:r>
            <a:r>
              <a:rPr lang="en-US" sz="1400" dirty="0" err="1"/>
              <a:t>kubelet</a:t>
            </a:r>
            <a:r>
              <a:rPr lang="en-US" sz="1400" dirty="0"/>
              <a:t> will restart it with a clean state, which means that it will not have any of the old data</a:t>
            </a:r>
          </a:p>
          <a:p>
            <a:pPr>
              <a:buFont typeface="Wingdings" panose="05000000000000000000" pitchFamily="2" charset="2"/>
              <a:buChar char="Ø"/>
            </a:pPr>
            <a:r>
              <a:rPr lang="en-US" sz="1400" dirty="0"/>
              <a:t>To overcome this problem, Kubernetes uses </a:t>
            </a:r>
            <a:r>
              <a:rPr lang="en-US" sz="1400" dirty="0">
                <a:hlinkClick r:id="rId3"/>
              </a:rPr>
              <a:t>Volumes</a:t>
            </a:r>
            <a:r>
              <a:rPr lang="en-US" sz="1400" dirty="0"/>
              <a:t>. A Volume is essentially a directory backed by a storage medium. The storage medium and its content are determined by the Volume Type.</a:t>
            </a:r>
          </a:p>
          <a:p>
            <a:pPr>
              <a:buFont typeface="Wingdings" panose="05000000000000000000" pitchFamily="2" charset="2"/>
              <a:buChar char="Ø"/>
            </a:pPr>
            <a:r>
              <a:rPr lang="en-US" sz="1400" dirty="0"/>
              <a:t>In Kubernetes, a Volume is attached to a Pod and shared among the containers of that Pod. </a:t>
            </a:r>
          </a:p>
          <a:p>
            <a:pPr>
              <a:buFont typeface="Wingdings" panose="05000000000000000000" pitchFamily="2" charset="2"/>
              <a:buChar char="Ø"/>
            </a:pPr>
            <a:r>
              <a:rPr lang="en-US" sz="1400" dirty="0"/>
              <a:t>The Volume has the same life span as the Pod, and it outlives the containers of the Pod - this allows data to be preserved across container restarts.</a:t>
            </a: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77411" y="132167"/>
            <a:ext cx="941733" cy="941733"/>
          </a:xfrm>
          <a:prstGeom prst="rect">
            <a:avLst/>
          </a:prstGeom>
        </p:spPr>
      </p:pic>
    </p:spTree>
    <p:extLst>
      <p:ext uri="{BB962C8B-B14F-4D97-AF65-F5344CB8AC3E}">
        <p14:creationId xmlns:p14="http://schemas.microsoft.com/office/powerpoint/2010/main" val="42256126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52181"/>
            <a:ext cx="8570851" cy="57398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b="1" dirty="0">
                <a:solidFill>
                  <a:srgbClr val="0070C0"/>
                </a:solidFill>
              </a:rPr>
              <a:t>Volume Types</a:t>
            </a:r>
          </a:p>
        </p:txBody>
      </p:sp>
      <p:sp>
        <p:nvSpPr>
          <p:cNvPr id="8" name="Content Placeholder 2"/>
          <p:cNvSpPr txBox="1">
            <a:spLocks/>
          </p:cNvSpPr>
          <p:nvPr/>
        </p:nvSpPr>
        <p:spPr>
          <a:xfrm>
            <a:off x="188640" y="533311"/>
            <a:ext cx="8650568" cy="461018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A Volume Type decides the properties of the directory, like size, content, etc. Some examples of Volume Types are:</a:t>
            </a:r>
          </a:p>
          <a:p>
            <a:pPr>
              <a:buFont typeface="Wingdings" panose="05000000000000000000" pitchFamily="2" charset="2"/>
              <a:buChar char="Ø"/>
            </a:pPr>
            <a:r>
              <a:rPr lang="en-US" sz="1400" dirty="0"/>
              <a:t>node-local types such as </a:t>
            </a:r>
            <a:r>
              <a:rPr lang="en-US" sz="1400" b="1" dirty="0"/>
              <a:t>emptyDir(sharing internal volumes, ex-if you have containers running in single pod)</a:t>
            </a:r>
            <a:r>
              <a:rPr lang="en-US" sz="1400" dirty="0"/>
              <a:t> and </a:t>
            </a:r>
            <a:r>
              <a:rPr lang="en-US" sz="1400" b="1" dirty="0"/>
              <a:t>hostPath</a:t>
            </a:r>
          </a:p>
          <a:p>
            <a:pPr>
              <a:buFont typeface="Wingdings" panose="05000000000000000000" pitchFamily="2" charset="2"/>
              <a:buChar char="Ø"/>
            </a:pPr>
            <a:r>
              <a:rPr lang="en-US" sz="1400" dirty="0"/>
              <a:t> file-sharing types such as </a:t>
            </a:r>
            <a:r>
              <a:rPr lang="en-US" sz="1400" b="1" dirty="0" err="1"/>
              <a:t>nfs</a:t>
            </a:r>
            <a:endParaRPr lang="en-US" sz="1400" b="1" dirty="0"/>
          </a:p>
          <a:p>
            <a:pPr>
              <a:buFont typeface="Wingdings" panose="05000000000000000000" pitchFamily="2" charset="2"/>
              <a:buChar char="Ø"/>
            </a:pPr>
            <a:r>
              <a:rPr lang="en-US" sz="1400" dirty="0"/>
              <a:t> cloud provider-specific types like </a:t>
            </a:r>
            <a:r>
              <a:rPr lang="en-US" sz="1400" b="1" dirty="0" err="1"/>
              <a:t>awsElasticBlockStore</a:t>
            </a:r>
            <a:r>
              <a:rPr lang="en-US" sz="1400" dirty="0"/>
              <a:t>, </a:t>
            </a:r>
            <a:r>
              <a:rPr lang="en-US" sz="1400" b="1" dirty="0" err="1"/>
              <a:t>azureDisk</a:t>
            </a:r>
            <a:r>
              <a:rPr lang="en-US" sz="1400" dirty="0"/>
              <a:t>, or </a:t>
            </a:r>
            <a:r>
              <a:rPr lang="en-US" sz="1400" b="1" dirty="0" err="1"/>
              <a:t>gcePersistentDisk</a:t>
            </a:r>
            <a:endParaRPr lang="en-US" sz="1400" b="1" dirty="0"/>
          </a:p>
          <a:p>
            <a:pPr>
              <a:buFont typeface="Wingdings" panose="05000000000000000000" pitchFamily="2" charset="2"/>
              <a:buChar char="Ø"/>
            </a:pPr>
            <a:r>
              <a:rPr lang="en-US" sz="1400" dirty="0"/>
              <a:t> distributed file system types, for example </a:t>
            </a:r>
            <a:r>
              <a:rPr lang="en-US" sz="1400" b="1" dirty="0" err="1"/>
              <a:t>glusterfs</a:t>
            </a:r>
            <a:r>
              <a:rPr lang="en-US" sz="1400" dirty="0"/>
              <a:t> or </a:t>
            </a:r>
            <a:r>
              <a:rPr lang="en-US" sz="1400" b="1" dirty="0" err="1"/>
              <a:t>cephfs</a:t>
            </a:r>
            <a:endParaRPr lang="en-US" sz="1400" b="1" dirty="0"/>
          </a:p>
          <a:p>
            <a:pPr>
              <a:buFont typeface="Wingdings" panose="05000000000000000000" pitchFamily="2" charset="2"/>
              <a:buChar char="Ø"/>
            </a:pPr>
            <a:r>
              <a:rPr lang="en-US" sz="1400" dirty="0"/>
              <a:t> special-purpose types like </a:t>
            </a:r>
            <a:r>
              <a:rPr lang="en-US" sz="1400" b="1" dirty="0"/>
              <a:t>secret</a:t>
            </a:r>
            <a:r>
              <a:rPr lang="en-US" sz="1400" dirty="0"/>
              <a:t>, </a:t>
            </a:r>
            <a:r>
              <a:rPr lang="en-US" sz="1400" dirty="0" err="1"/>
              <a:t>gitRepo</a:t>
            </a:r>
            <a:endParaRPr lang="en-US" sz="1400" dirty="0"/>
          </a:p>
          <a:p>
            <a:pPr>
              <a:buFont typeface="Wingdings" panose="05000000000000000000" pitchFamily="2" charset="2"/>
              <a:buChar char="Ø"/>
            </a:pPr>
            <a:r>
              <a:rPr lang="en-US" sz="1400" b="1" dirty="0" err="1"/>
              <a:t>persistentVolumeClaim</a:t>
            </a:r>
            <a:endParaRPr lang="en-US" sz="1400" dirty="0"/>
          </a:p>
        </p:txBody>
      </p:sp>
    </p:spTree>
    <p:extLst>
      <p:ext uri="{BB962C8B-B14F-4D97-AF65-F5344CB8AC3E}">
        <p14:creationId xmlns:p14="http://schemas.microsoft.com/office/powerpoint/2010/main" val="37802077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52181"/>
            <a:ext cx="8570851" cy="57398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b="1" dirty="0">
                <a:solidFill>
                  <a:srgbClr val="0070C0"/>
                </a:solidFill>
              </a:rPr>
              <a:t>emptyDir</a:t>
            </a:r>
          </a:p>
        </p:txBody>
      </p:sp>
      <p:sp>
        <p:nvSpPr>
          <p:cNvPr id="8" name="Content Placeholder 2"/>
          <p:cNvSpPr txBox="1">
            <a:spLocks/>
          </p:cNvSpPr>
          <p:nvPr/>
        </p:nvSpPr>
        <p:spPr>
          <a:xfrm>
            <a:off x="188640" y="533312"/>
            <a:ext cx="8650568" cy="348310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1400" dirty="0"/>
              <a:t>Use this when we want to share contents between multiple containers on the same pod &amp; not to the host machine</a:t>
            </a:r>
          </a:p>
          <a:p>
            <a:pPr>
              <a:buFont typeface="Wingdings" panose="05000000000000000000" pitchFamily="2" charset="2"/>
              <a:buChar char="Ø"/>
            </a:pPr>
            <a:r>
              <a:rPr lang="en-US" sz="1400" dirty="0"/>
              <a:t>An </a:t>
            </a:r>
            <a:r>
              <a:rPr lang="en-US" sz="1400" b="1" dirty="0"/>
              <a:t>emptyDir</a:t>
            </a:r>
            <a:r>
              <a:rPr lang="en-US" sz="1400" dirty="0"/>
              <a:t> volume is first created when a Pod is assigned to a Node, and exists as long as that Pod is running on that node.</a:t>
            </a:r>
          </a:p>
          <a:p>
            <a:pPr>
              <a:buFont typeface="Wingdings" panose="05000000000000000000" pitchFamily="2" charset="2"/>
              <a:buChar char="Ø"/>
            </a:pPr>
            <a:r>
              <a:rPr lang="en-US" sz="1400" dirty="0"/>
              <a:t>As the name says, it is initially empty.</a:t>
            </a:r>
          </a:p>
          <a:p>
            <a:pPr>
              <a:buFont typeface="Wingdings" panose="05000000000000000000" pitchFamily="2" charset="2"/>
              <a:buChar char="Ø"/>
            </a:pPr>
            <a:r>
              <a:rPr lang="en-US" sz="1400" dirty="0"/>
              <a:t>Containers in the Pod can all read and write the same files in the emptyDir volume, though that volume can be mounted at the same or different paths in each Container. </a:t>
            </a:r>
          </a:p>
          <a:p>
            <a:pPr>
              <a:buFont typeface="Wingdings" panose="05000000000000000000" pitchFamily="2" charset="2"/>
              <a:buChar char="Ø"/>
            </a:pPr>
            <a:r>
              <a:rPr lang="en-US" sz="1400" dirty="0"/>
              <a:t>When a Pod is removed from a node for any reason, the data in the emptyDir is deleted forever. </a:t>
            </a:r>
          </a:p>
          <a:p>
            <a:pPr>
              <a:buFont typeface="Wingdings" panose="05000000000000000000" pitchFamily="2" charset="2"/>
              <a:buChar char="Ø"/>
            </a:pPr>
            <a:r>
              <a:rPr lang="en-US" sz="1400" dirty="0"/>
              <a:t>A Container crashing does </a:t>
            </a:r>
            <a:r>
              <a:rPr lang="en-US" sz="1400" b="1" dirty="0"/>
              <a:t>not</a:t>
            </a:r>
            <a:r>
              <a:rPr lang="en-US" sz="1400" dirty="0"/>
              <a:t> remove a Pod from a node, so the data in an emptyDir volume is safe across Container crashes.</a:t>
            </a:r>
          </a:p>
        </p:txBody>
      </p:sp>
    </p:spTree>
    <p:extLst>
      <p:ext uri="{BB962C8B-B14F-4D97-AF65-F5344CB8AC3E}">
        <p14:creationId xmlns:p14="http://schemas.microsoft.com/office/powerpoint/2010/main" val="2700664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C2D3-B105-4877-BCBF-475ADA321B8B}"/>
              </a:ext>
            </a:extLst>
          </p:cNvPr>
          <p:cNvSpPr>
            <a:spLocks noGrp="1"/>
          </p:cNvSpPr>
          <p:nvPr>
            <p:ph type="title"/>
          </p:nvPr>
        </p:nvSpPr>
        <p:spPr>
          <a:xfrm>
            <a:off x="382588" y="383309"/>
            <a:ext cx="8361170" cy="274613"/>
          </a:xfrm>
        </p:spPr>
        <p:txBody>
          <a:bodyPr>
            <a:normAutofit fontScale="90000"/>
          </a:bodyPr>
          <a:lstStyle/>
          <a:p>
            <a:r>
              <a:rPr lang="en-IN" dirty="0">
                <a:solidFill>
                  <a:srgbClr val="0070C0"/>
                </a:solidFill>
              </a:rPr>
              <a:t>Features</a:t>
            </a:r>
            <a:br>
              <a:rPr lang="en-IN" dirty="0">
                <a:solidFill>
                  <a:srgbClr val="0070C0"/>
                </a:solidFill>
              </a:rPr>
            </a:br>
            <a:br>
              <a:rPr lang="en-IN" dirty="0">
                <a:solidFill>
                  <a:srgbClr val="0070C0"/>
                </a:solidFill>
              </a:rPr>
            </a:br>
            <a:endParaRPr lang="en-IN" dirty="0">
              <a:solidFill>
                <a:srgbClr val="0070C0"/>
              </a:solidFill>
            </a:endParaRPr>
          </a:p>
        </p:txBody>
      </p:sp>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6</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856993"/>
            <a:ext cx="8353233" cy="3383432"/>
          </a:xfrm>
        </p:spPr>
        <p:txBody>
          <a:bodyPr>
            <a:normAutofit/>
          </a:bodyPr>
          <a:lstStyle/>
          <a:p>
            <a:pPr marL="180975" lvl="1" indent="0">
              <a:buNone/>
            </a:pPr>
            <a:endParaRPr lang="en-IN" dirty="0"/>
          </a:p>
          <a:p>
            <a:pPr marL="0" indent="0">
              <a:buNone/>
            </a:pPr>
            <a:endParaRPr lang="en-IN" dirty="0"/>
          </a:p>
        </p:txBody>
      </p:sp>
      <p:sp>
        <p:nvSpPr>
          <p:cNvPr id="5" name="TextBox 4">
            <a:extLst>
              <a:ext uri="{FF2B5EF4-FFF2-40B4-BE49-F238E27FC236}">
                <a16:creationId xmlns:a16="http://schemas.microsoft.com/office/drawing/2014/main" id="{A09D903A-13E6-4F52-A39D-B10DD25C7522}"/>
              </a:ext>
            </a:extLst>
          </p:cNvPr>
          <p:cNvSpPr txBox="1"/>
          <p:nvPr/>
        </p:nvSpPr>
        <p:spPr>
          <a:xfrm>
            <a:off x="403106" y="856992"/>
            <a:ext cx="8337788" cy="3304357"/>
          </a:xfrm>
          <a:prstGeom prst="rect">
            <a:avLst/>
          </a:prstGeom>
          <a:noFill/>
        </p:spPr>
        <p:txBody>
          <a:bodyPr wrap="square" lIns="36000" tIns="36000" rIns="36000" bIns="36000" rtlCol="0">
            <a:spAutoFit/>
          </a:bodyPr>
          <a:lstStyle/>
          <a:p>
            <a:r>
              <a:rPr lang="en-US" sz="1400" dirty="0"/>
              <a:t>Following are some of the important features of Kubernetes.</a:t>
            </a:r>
          </a:p>
          <a:p>
            <a:endParaRPr lang="en-US" sz="1400" dirty="0"/>
          </a:p>
          <a:p>
            <a:pPr marL="742950" lvl="1" indent="-285750">
              <a:buFont typeface="Wingdings" panose="05000000000000000000" pitchFamily="2" charset="2"/>
              <a:buChar char="Ø"/>
            </a:pPr>
            <a:r>
              <a:rPr lang="en-US" sz="1400" dirty="0"/>
              <a:t>Containerized infrastructure</a:t>
            </a:r>
          </a:p>
          <a:p>
            <a:pPr marL="742950" lvl="1" indent="-285750">
              <a:buFont typeface="Wingdings" panose="05000000000000000000" pitchFamily="2" charset="2"/>
              <a:buChar char="Ø"/>
            </a:pPr>
            <a:r>
              <a:rPr lang="en-US" sz="1400" dirty="0"/>
              <a:t>Application-centric management</a:t>
            </a:r>
          </a:p>
          <a:p>
            <a:pPr marL="742950" lvl="1" indent="-285750">
              <a:buFont typeface="Wingdings" panose="05000000000000000000" pitchFamily="2" charset="2"/>
              <a:buChar char="Ø"/>
            </a:pPr>
            <a:r>
              <a:rPr lang="en-US" sz="1400" dirty="0"/>
              <a:t>Auto-scalable infrastructure</a:t>
            </a:r>
          </a:p>
          <a:p>
            <a:pPr marL="742950" lvl="1" indent="-285750">
              <a:buFont typeface="Wingdings" panose="05000000000000000000" pitchFamily="2" charset="2"/>
              <a:buChar char="Ø"/>
            </a:pPr>
            <a:r>
              <a:rPr lang="en-US" sz="1400" dirty="0"/>
              <a:t>Environment consistency across development testing and production</a:t>
            </a:r>
          </a:p>
          <a:p>
            <a:pPr marL="742950" lvl="1" indent="-285750">
              <a:buFont typeface="Wingdings" panose="05000000000000000000" pitchFamily="2" charset="2"/>
              <a:buChar char="Ø"/>
            </a:pPr>
            <a:r>
              <a:rPr lang="en-US" sz="1400" dirty="0"/>
              <a:t>Loosely coupled infrastructure, where each component can act as a separate unit</a:t>
            </a:r>
          </a:p>
          <a:p>
            <a:pPr marL="742950" lvl="1" indent="-285750">
              <a:buFont typeface="Wingdings" panose="05000000000000000000" pitchFamily="2" charset="2"/>
              <a:buChar char="Ø"/>
            </a:pPr>
            <a:r>
              <a:rPr lang="en-US" sz="1400" dirty="0"/>
              <a:t>Higher density of resource utilization</a:t>
            </a:r>
          </a:p>
          <a:p>
            <a:pPr marL="742950" lvl="1" indent="-285750">
              <a:buFont typeface="Wingdings" panose="05000000000000000000" pitchFamily="2" charset="2"/>
              <a:buChar char="Ø"/>
            </a:pPr>
            <a:r>
              <a:rPr lang="en-US" sz="1400" dirty="0"/>
              <a:t>Predictable infrastructure which is going to be created</a:t>
            </a:r>
          </a:p>
          <a:p>
            <a:endParaRPr lang="en-US" sz="1400" dirty="0"/>
          </a:p>
          <a:p>
            <a:r>
              <a:rPr lang="en-US" sz="1400" dirty="0"/>
              <a:t>One of the key components of Kubernetes is, it can run application on clusters of physical and virtual machine infrastructure. It also has the capability to run applications on cloud. It helps in moving from </a:t>
            </a:r>
            <a:r>
              <a:rPr lang="en-US" sz="1400" b="1" dirty="0"/>
              <a:t>host-centric</a:t>
            </a:r>
            <a:r>
              <a:rPr lang="en-US" sz="1400" dirty="0"/>
              <a:t> infrastructure to </a:t>
            </a:r>
            <a:r>
              <a:rPr lang="en-US" sz="1400" b="1" dirty="0"/>
              <a:t>container-centric</a:t>
            </a:r>
            <a:r>
              <a:rPr lang="en-US" sz="1400" dirty="0"/>
              <a:t> infrastructure.</a:t>
            </a:r>
          </a:p>
          <a:p>
            <a:endParaRPr lang="en-US" sz="1400" dirty="0"/>
          </a:p>
          <a:p>
            <a:endParaRPr lang="en-US" sz="1400" dirty="0"/>
          </a:p>
        </p:txBody>
      </p:sp>
    </p:spTree>
    <p:extLst>
      <p:ext uri="{BB962C8B-B14F-4D97-AF65-F5344CB8AC3E}">
        <p14:creationId xmlns:p14="http://schemas.microsoft.com/office/powerpoint/2010/main" val="5116094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58063"/>
            <a:ext cx="8570851" cy="57398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b="1" dirty="0">
                <a:solidFill>
                  <a:srgbClr val="0070C0"/>
                </a:solidFill>
              </a:rPr>
              <a:t>hostPath</a:t>
            </a:r>
          </a:p>
        </p:txBody>
      </p:sp>
      <p:sp>
        <p:nvSpPr>
          <p:cNvPr id="8" name="Content Placeholder 2"/>
          <p:cNvSpPr txBox="1">
            <a:spLocks/>
          </p:cNvSpPr>
          <p:nvPr/>
        </p:nvSpPr>
        <p:spPr>
          <a:xfrm>
            <a:off x="188640" y="533311"/>
            <a:ext cx="8650568" cy="461018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1400" dirty="0"/>
              <a:t>Use this when we want to access the content of a pod/container from </a:t>
            </a:r>
            <a:r>
              <a:rPr lang="en-US" sz="1400" dirty="0" err="1"/>
              <a:t>hostmachine</a:t>
            </a:r>
            <a:endParaRPr lang="en-US" sz="1400" dirty="0"/>
          </a:p>
          <a:p>
            <a:pPr>
              <a:buFont typeface="Wingdings" panose="05000000000000000000" pitchFamily="2" charset="2"/>
              <a:buChar char="Ø"/>
            </a:pPr>
            <a:r>
              <a:rPr lang="en-US" sz="1400" dirty="0"/>
              <a:t>A hostPath volume mounts a file or directory from the host node’s filesystem into your Pod.</a:t>
            </a:r>
          </a:p>
          <a:p>
            <a:pPr>
              <a:buFont typeface="Wingdings" panose="05000000000000000000" pitchFamily="2" charset="2"/>
              <a:buChar char="Ø"/>
            </a:pPr>
            <a:r>
              <a:rPr lang="en-US" sz="1400" dirty="0"/>
              <a:t>For example, some uses for a hostPath are:</a:t>
            </a:r>
          </a:p>
          <a:p>
            <a:pPr lvl="1">
              <a:buFont typeface="Wingdings" panose="05000000000000000000" pitchFamily="2" charset="2"/>
              <a:buChar char="Ø"/>
            </a:pPr>
            <a:r>
              <a:rPr lang="en-US" sz="1400" dirty="0"/>
              <a:t>running a Container that needs access to Docker internals; use a hostPath of /var/lib/docker</a:t>
            </a:r>
          </a:p>
          <a:p>
            <a:pPr lvl="1">
              <a:buFont typeface="Wingdings" panose="05000000000000000000" pitchFamily="2" charset="2"/>
              <a:buChar char="Ø"/>
            </a:pPr>
            <a:r>
              <a:rPr lang="en-US" sz="1400" dirty="0"/>
              <a:t>allowing a Pod to specify whether a given hostPath should exist prior to the Pod running, whether it should be created, and what it should exist as</a:t>
            </a:r>
          </a:p>
        </p:txBody>
      </p:sp>
    </p:spTree>
    <p:extLst>
      <p:ext uri="{BB962C8B-B14F-4D97-AF65-F5344CB8AC3E}">
        <p14:creationId xmlns:p14="http://schemas.microsoft.com/office/powerpoint/2010/main" val="167737668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52181"/>
            <a:ext cx="8570851" cy="57398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b="1" dirty="0" err="1">
                <a:solidFill>
                  <a:srgbClr val="0070C0"/>
                </a:solidFill>
              </a:rPr>
              <a:t>PersistentVolumes</a:t>
            </a:r>
            <a:endParaRPr lang="en-US" sz="2100" b="1" dirty="0">
              <a:solidFill>
                <a:srgbClr val="0070C0"/>
              </a:solidFill>
            </a:endParaRPr>
          </a:p>
          <a:p>
            <a:endParaRPr lang="en-US" sz="2400" b="1" dirty="0"/>
          </a:p>
        </p:txBody>
      </p:sp>
      <p:sp>
        <p:nvSpPr>
          <p:cNvPr id="8" name="Content Placeholder 2"/>
          <p:cNvSpPr txBox="1">
            <a:spLocks/>
          </p:cNvSpPr>
          <p:nvPr/>
        </p:nvSpPr>
        <p:spPr>
          <a:xfrm>
            <a:off x="188640" y="533311"/>
            <a:ext cx="8650568" cy="461018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1400" dirty="0"/>
              <a:t>In a typical IT environment, storage is managed by the storage/system administrators. The end user will just get instructions to use the storage, but does not have to worry about the underlying storage management.</a:t>
            </a:r>
          </a:p>
          <a:p>
            <a:pPr>
              <a:buFont typeface="Wingdings" panose="05000000000000000000" pitchFamily="2" charset="2"/>
              <a:buChar char="Ø"/>
            </a:pPr>
            <a:r>
              <a:rPr lang="en-US" sz="1400" dirty="0"/>
              <a:t>In the containerized world, we would like to follow similar rules, but it becomes challenging, given the many Volume Types we have seen earlier. Kubernetes resolves this problem with the </a:t>
            </a:r>
            <a:r>
              <a:rPr lang="en-US" sz="1400" b="1" dirty="0" err="1"/>
              <a:t>PersistentVolume</a:t>
            </a:r>
            <a:r>
              <a:rPr lang="en-US" sz="1400" b="1" dirty="0"/>
              <a:t> (PV)</a:t>
            </a:r>
            <a:r>
              <a:rPr lang="en-US" sz="1400" dirty="0"/>
              <a:t> subsystem.</a:t>
            </a:r>
          </a:p>
          <a:p>
            <a:pPr>
              <a:buFont typeface="Wingdings" panose="05000000000000000000" pitchFamily="2" charset="2"/>
              <a:buChar char="Ø"/>
            </a:pPr>
            <a:r>
              <a:rPr lang="en-US" sz="1400" dirty="0"/>
              <a:t>A </a:t>
            </a:r>
            <a:r>
              <a:rPr lang="en-US" sz="1400" dirty="0">
                <a:hlinkClick r:id="rId3"/>
              </a:rPr>
              <a:t>persistent volume</a:t>
            </a:r>
            <a:r>
              <a:rPr lang="en-US" sz="1400" dirty="0"/>
              <a:t> (PV) is a cluster-wide resource that you can use to store data in a way that it persists beyond the lifetime of a pod. </a:t>
            </a:r>
          </a:p>
          <a:p>
            <a:pPr>
              <a:buFont typeface="Wingdings" panose="05000000000000000000" pitchFamily="2" charset="2"/>
              <a:buChar char="Ø"/>
            </a:pPr>
            <a:r>
              <a:rPr lang="en-US" sz="1400" dirty="0"/>
              <a:t>The PV is not backed by locally-attached storage on a worker node but by networked storage system such as EBS or NFS or a distributed </a:t>
            </a:r>
            <a:r>
              <a:rPr lang="en-US" sz="1400" dirty="0" err="1"/>
              <a:t>filesystem</a:t>
            </a:r>
            <a:r>
              <a:rPr lang="en-US" sz="1400" dirty="0"/>
              <a:t> like </a:t>
            </a:r>
            <a:r>
              <a:rPr lang="en-US" sz="1400" dirty="0" err="1"/>
              <a:t>Ceph</a:t>
            </a:r>
            <a:r>
              <a:rPr lang="en-US" sz="1400" dirty="0"/>
              <a:t>.</a:t>
            </a:r>
          </a:p>
          <a:p>
            <a:pPr>
              <a:buFont typeface="Wingdings" panose="05000000000000000000" pitchFamily="2" charset="2"/>
              <a:buChar char="Ø"/>
            </a:pPr>
            <a:r>
              <a:rPr lang="en-US" sz="1400" dirty="0"/>
              <a:t>K8s provides APIs for users and administrators to manage and consume storage. To manage the Volume, it uses the </a:t>
            </a:r>
            <a:r>
              <a:rPr lang="en-US" sz="1400" dirty="0" err="1"/>
              <a:t>PersistentVolume</a:t>
            </a:r>
            <a:r>
              <a:rPr lang="en-US" sz="1400" dirty="0"/>
              <a:t> API resource type, and to consume it, uses the </a:t>
            </a:r>
            <a:r>
              <a:rPr lang="en-US" sz="1400" dirty="0" err="1"/>
              <a:t>PersistentVolumeClaim</a:t>
            </a:r>
            <a:r>
              <a:rPr lang="en-US" sz="1400" dirty="0"/>
              <a:t> API resource type.</a:t>
            </a:r>
          </a:p>
          <a:p>
            <a:endParaRPr lang="en-US" sz="1800" dirty="0"/>
          </a:p>
        </p:txBody>
      </p:sp>
    </p:spTree>
    <p:extLst>
      <p:ext uri="{BB962C8B-B14F-4D97-AF65-F5344CB8AC3E}">
        <p14:creationId xmlns:p14="http://schemas.microsoft.com/office/powerpoint/2010/main" val="29295293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58063"/>
            <a:ext cx="8570851" cy="57398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b="1" dirty="0" err="1">
                <a:solidFill>
                  <a:srgbClr val="0070C0"/>
                </a:solidFill>
              </a:rPr>
              <a:t>PersistentVolumeClaims</a:t>
            </a:r>
            <a:endParaRPr lang="en-US" sz="2100" b="1" dirty="0">
              <a:solidFill>
                <a:srgbClr val="0070C0"/>
              </a:solidFill>
            </a:endParaRPr>
          </a:p>
          <a:p>
            <a:endParaRPr lang="en-US" sz="2400" b="1" dirty="0"/>
          </a:p>
        </p:txBody>
      </p:sp>
      <p:sp>
        <p:nvSpPr>
          <p:cNvPr id="8" name="Content Placeholder 2"/>
          <p:cNvSpPr txBox="1">
            <a:spLocks/>
          </p:cNvSpPr>
          <p:nvPr/>
        </p:nvSpPr>
        <p:spPr>
          <a:xfrm>
            <a:off x="188640" y="533311"/>
            <a:ext cx="8650568" cy="461018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1400" dirty="0"/>
              <a:t>In order to use a PV you need to claim it first, using a persistent volume claim (PVC). </a:t>
            </a:r>
          </a:p>
          <a:p>
            <a:pPr>
              <a:buFont typeface="Wingdings" panose="05000000000000000000" pitchFamily="2" charset="2"/>
              <a:buChar char="Ø"/>
            </a:pPr>
            <a:r>
              <a:rPr lang="en-US" sz="1400" dirty="0"/>
              <a:t>The PVC requests a PV with your desired specification (size, access modes, speed, etc.) from Kubernetes and once a suitable </a:t>
            </a:r>
            <a:r>
              <a:rPr lang="en-US" sz="1400" dirty="0" err="1"/>
              <a:t>PersistentVolume</a:t>
            </a:r>
            <a:r>
              <a:rPr lang="en-US" sz="1400" dirty="0"/>
              <a:t> is found, it is bound to a </a:t>
            </a:r>
            <a:r>
              <a:rPr lang="en-US" sz="1400" dirty="0" err="1"/>
              <a:t>PersistentVolumeClaim</a:t>
            </a:r>
            <a:r>
              <a:rPr lang="en-US" sz="1400" dirty="0"/>
              <a:t>.</a:t>
            </a:r>
          </a:p>
          <a:p>
            <a:pPr>
              <a:buFont typeface="Wingdings" panose="05000000000000000000" pitchFamily="2" charset="2"/>
              <a:buChar char="Ø"/>
            </a:pPr>
            <a:r>
              <a:rPr lang="en-US" sz="1400" dirty="0"/>
              <a:t> After a successful bound to a pod, you can mount it as a volume.</a:t>
            </a:r>
          </a:p>
          <a:p>
            <a:pPr>
              <a:buFont typeface="Wingdings" panose="05000000000000000000" pitchFamily="2" charset="2"/>
              <a:buChar char="Ø"/>
            </a:pPr>
            <a:r>
              <a:rPr lang="en-US" sz="1400" dirty="0"/>
              <a:t>Once a user finishes its work, the attached </a:t>
            </a:r>
            <a:r>
              <a:rPr lang="en-US" sz="1400" dirty="0" err="1"/>
              <a:t>PersistentVolumes</a:t>
            </a:r>
            <a:r>
              <a:rPr lang="en-US" sz="1400" dirty="0"/>
              <a:t> can be released. The underlying </a:t>
            </a:r>
            <a:r>
              <a:rPr lang="en-US" sz="1400" dirty="0" err="1"/>
              <a:t>PersistentVolumes</a:t>
            </a:r>
            <a:r>
              <a:rPr lang="en-US" sz="1400" dirty="0"/>
              <a:t> can then be reclaimed and recycled for future usage. </a:t>
            </a:r>
          </a:p>
          <a:p>
            <a:endParaRPr lang="en-US" sz="1800" dirty="0"/>
          </a:p>
        </p:txBody>
      </p:sp>
      <p:pic>
        <p:nvPicPr>
          <p:cNvPr id="1028" name="Picture 4" descr="Persistent Volume Claim used in a Po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70775" y="2307122"/>
            <a:ext cx="5829300" cy="2303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0864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52181"/>
            <a:ext cx="8570851" cy="57398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b="1" dirty="0" err="1">
                <a:solidFill>
                  <a:srgbClr val="0070C0"/>
                </a:solidFill>
              </a:rPr>
              <a:t>awsElasticBlockStore</a:t>
            </a:r>
            <a:endParaRPr lang="en-US" sz="2100" b="1" dirty="0">
              <a:solidFill>
                <a:srgbClr val="0070C0"/>
              </a:solidFill>
            </a:endParaRPr>
          </a:p>
        </p:txBody>
      </p:sp>
      <p:sp>
        <p:nvSpPr>
          <p:cNvPr id="8" name="Content Placeholder 2"/>
          <p:cNvSpPr txBox="1">
            <a:spLocks/>
          </p:cNvSpPr>
          <p:nvPr/>
        </p:nvSpPr>
        <p:spPr>
          <a:xfrm>
            <a:off x="188640" y="533311"/>
            <a:ext cx="8650568" cy="461018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1400" dirty="0"/>
              <a:t>An </a:t>
            </a:r>
            <a:r>
              <a:rPr lang="en-US" sz="1400" dirty="0" err="1"/>
              <a:t>awsElasticBlockStore</a:t>
            </a:r>
            <a:r>
              <a:rPr lang="en-US" sz="1400" dirty="0"/>
              <a:t> volume mounts an Amazon Web Services (AWS) EBS Volume into your Pod. Unlike emptyDir, which is erased when a Pod is removed, the contents of an EBS volume are preserved and the volume is merely unmounted. </a:t>
            </a:r>
          </a:p>
          <a:p>
            <a:pPr>
              <a:buFont typeface="Wingdings" panose="05000000000000000000" pitchFamily="2" charset="2"/>
              <a:buChar char="Ø"/>
            </a:pPr>
            <a:r>
              <a:rPr lang="en-US" sz="1400" dirty="0"/>
              <a:t>This means that an EBS volume can be pre-populated with data, and that data can be “handed off” between Pods.</a:t>
            </a:r>
          </a:p>
          <a:p>
            <a:pPr>
              <a:buFont typeface="Wingdings" panose="05000000000000000000" pitchFamily="2" charset="2"/>
              <a:buChar char="Ø"/>
            </a:pPr>
            <a:r>
              <a:rPr lang="en-US" sz="1400" dirty="0"/>
              <a:t>There are some restrictions when using an </a:t>
            </a:r>
            <a:r>
              <a:rPr lang="en-US" sz="1400" dirty="0" err="1"/>
              <a:t>awsElasticBlockStore</a:t>
            </a:r>
            <a:r>
              <a:rPr lang="en-US" sz="1400" dirty="0"/>
              <a:t> volume:</a:t>
            </a:r>
          </a:p>
          <a:p>
            <a:pPr lvl="1">
              <a:buFont typeface="Wingdings" panose="05000000000000000000" pitchFamily="2" charset="2"/>
              <a:buChar char="v"/>
            </a:pPr>
            <a:r>
              <a:rPr lang="en-US" sz="1400" dirty="0"/>
              <a:t>the nodes on which Pods are running must be AWS EC2 instances</a:t>
            </a:r>
          </a:p>
          <a:p>
            <a:pPr lvl="1">
              <a:buFont typeface="Wingdings" panose="05000000000000000000" pitchFamily="2" charset="2"/>
              <a:buChar char="v"/>
            </a:pPr>
            <a:r>
              <a:rPr lang="en-US" sz="1400" dirty="0"/>
              <a:t>those instances need to be in the same region and availability-zone as the EBS volume</a:t>
            </a:r>
          </a:p>
          <a:p>
            <a:pPr lvl="1">
              <a:buFont typeface="Wingdings" panose="05000000000000000000" pitchFamily="2" charset="2"/>
              <a:buChar char="v"/>
            </a:pPr>
            <a:r>
              <a:rPr lang="en-US" sz="1400" dirty="0"/>
              <a:t>EBS only supports a single EC2 instance mounting a volume</a:t>
            </a:r>
          </a:p>
        </p:txBody>
      </p:sp>
    </p:spTree>
    <p:extLst>
      <p:ext uri="{BB962C8B-B14F-4D97-AF65-F5344CB8AC3E}">
        <p14:creationId xmlns:p14="http://schemas.microsoft.com/office/powerpoint/2010/main" val="23708293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52181"/>
            <a:ext cx="8570851" cy="57398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b="1" dirty="0">
                <a:solidFill>
                  <a:srgbClr val="0070C0"/>
                </a:solidFill>
              </a:rPr>
              <a:t>Namespace</a:t>
            </a:r>
          </a:p>
        </p:txBody>
      </p:sp>
      <p:sp>
        <p:nvSpPr>
          <p:cNvPr id="8" name="Content Placeholder 2"/>
          <p:cNvSpPr txBox="1">
            <a:spLocks/>
          </p:cNvSpPr>
          <p:nvPr/>
        </p:nvSpPr>
        <p:spPr>
          <a:xfrm>
            <a:off x="188640" y="573985"/>
            <a:ext cx="8650568" cy="46738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1400" dirty="0"/>
              <a:t>You can name your object, but if many are using the cluster then it would be difficult for managing.</a:t>
            </a:r>
          </a:p>
          <a:p>
            <a:pPr>
              <a:buFont typeface="Wingdings" panose="05000000000000000000" pitchFamily="2" charset="2"/>
              <a:buChar char="Ø"/>
            </a:pPr>
            <a:r>
              <a:rPr lang="en-US" sz="1400" dirty="0"/>
              <a:t>A namespace is a group of related elements that each have a unique name or identifier. Namespace is used to uniquely identify one or more names from other similar names of different objects, groups or the namespace in general.</a:t>
            </a:r>
          </a:p>
          <a:p>
            <a:pPr>
              <a:buFont typeface="Wingdings" panose="05000000000000000000" pitchFamily="2" charset="2"/>
              <a:buChar char="Ø"/>
            </a:pPr>
            <a:r>
              <a:rPr lang="en-US" sz="1400" dirty="0"/>
              <a:t>Kubernetes namespaces help different projects, teams, or customers to share a Kubernetes cluster &amp; provides:</a:t>
            </a:r>
          </a:p>
          <a:p>
            <a:pPr lvl="1">
              <a:buFont typeface="Wingdings" panose="05000000000000000000" pitchFamily="2" charset="2"/>
              <a:buChar char="v"/>
            </a:pPr>
            <a:r>
              <a:rPr lang="en-US" sz="1400" dirty="0"/>
              <a:t>A scope for every Names.</a:t>
            </a:r>
          </a:p>
          <a:p>
            <a:pPr lvl="1">
              <a:buFont typeface="Wingdings" panose="05000000000000000000" pitchFamily="2" charset="2"/>
              <a:buChar char="v"/>
            </a:pPr>
            <a:r>
              <a:rPr lang="en-US" sz="1400" dirty="0"/>
              <a:t>A mechanism to attach authorization and policy to a subsection of the cluster.</a:t>
            </a:r>
          </a:p>
          <a:p>
            <a:pPr>
              <a:buFont typeface="Wingdings" panose="05000000000000000000" pitchFamily="2" charset="2"/>
              <a:buChar char="Ø"/>
            </a:pPr>
            <a:r>
              <a:rPr lang="en-US" sz="1400" dirty="0"/>
              <a:t>By default, a Kubernetes cluster will instantiate a default namespace when provisioning the cluster to hold the default set of Pods, Services, and Deployments used by the cluster</a:t>
            </a:r>
          </a:p>
          <a:p>
            <a:pPr>
              <a:buFont typeface="Wingdings" panose="05000000000000000000" pitchFamily="2" charset="2"/>
              <a:buChar char="Ø"/>
            </a:pPr>
            <a:r>
              <a:rPr lang="en-US" sz="1400" dirty="0"/>
              <a:t>We can use resource quota on specifying how many resources each namespace can use.</a:t>
            </a:r>
          </a:p>
          <a:p>
            <a:pPr>
              <a:buFont typeface="Wingdings" panose="05000000000000000000" pitchFamily="2" charset="2"/>
              <a:buChar char="Ø"/>
            </a:pPr>
            <a:r>
              <a:rPr lang="en-US" sz="1400" dirty="0"/>
              <a:t>Most Kubernetes resources (e.g. pods, services, replication controllers, and others) are in some namespaces. And low-level resources, such as nodes and </a:t>
            </a:r>
            <a:r>
              <a:rPr lang="en-US" sz="1400" dirty="0" err="1"/>
              <a:t>persistentVolumes</a:t>
            </a:r>
            <a:r>
              <a:rPr lang="en-US" sz="1400" dirty="0"/>
              <a:t>, are not in any namespace.</a:t>
            </a:r>
          </a:p>
          <a:p>
            <a:pPr>
              <a:buFont typeface="Wingdings" panose="05000000000000000000" pitchFamily="2" charset="2"/>
              <a:buChar char="Ø"/>
            </a:pPr>
            <a:r>
              <a:rPr lang="en-US" sz="1400" dirty="0"/>
              <a:t>Namespaces are intended for use in environments with many users spread across multiple teams, or projects. For clusters with a few to tens of users, you should not need to create or think about namespaces at all.</a:t>
            </a:r>
          </a:p>
        </p:txBody>
      </p:sp>
    </p:spTree>
    <p:extLst>
      <p:ext uri="{BB962C8B-B14F-4D97-AF65-F5344CB8AC3E}">
        <p14:creationId xmlns:p14="http://schemas.microsoft.com/office/powerpoint/2010/main" val="3540244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52181"/>
            <a:ext cx="8570851" cy="57398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b="1" dirty="0">
                <a:solidFill>
                  <a:srgbClr val="0070C0"/>
                </a:solidFill>
              </a:rPr>
              <a:t>Create new namespaces</a:t>
            </a:r>
          </a:p>
        </p:txBody>
      </p:sp>
      <p:sp>
        <p:nvSpPr>
          <p:cNvPr id="8" name="Content Placeholder 2"/>
          <p:cNvSpPr txBox="1">
            <a:spLocks/>
          </p:cNvSpPr>
          <p:nvPr/>
        </p:nvSpPr>
        <p:spPr>
          <a:xfrm>
            <a:off x="188640" y="573985"/>
            <a:ext cx="8650568" cy="46738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1800" dirty="0"/>
              <a:t> </a:t>
            </a:r>
            <a:r>
              <a:rPr lang="en-US" sz="1400" dirty="0"/>
              <a:t>Lets assume we have shared Kubernetes cluster for dev &amp; QA use cases.</a:t>
            </a:r>
          </a:p>
          <a:p>
            <a:pPr>
              <a:buFont typeface="Wingdings" panose="05000000000000000000" pitchFamily="2" charset="2"/>
              <a:buChar char="Ø"/>
            </a:pPr>
            <a:r>
              <a:rPr lang="en-US" sz="1400" dirty="0"/>
              <a:t> The dev team would like to maintain a space in the cluster where they can get a view on the list of Pods, Services, and Deployments they use to build and run their application. In this no restrictions are put on who can or cannot modify resources to enable agile development.</a:t>
            </a:r>
          </a:p>
          <a:p>
            <a:pPr>
              <a:buFont typeface="Wingdings" panose="05000000000000000000" pitchFamily="2" charset="2"/>
              <a:buChar char="Ø"/>
            </a:pPr>
            <a:r>
              <a:rPr lang="en-US" sz="1400" dirty="0"/>
              <a:t> For QA team we can enforce strict procedures on who can or cannot manipulate the set of Pods, Services, and Deployments.</a:t>
            </a:r>
          </a:p>
          <a:p>
            <a:pPr>
              <a:buFont typeface="Wingdings" panose="05000000000000000000" pitchFamily="2" charset="2"/>
              <a:buChar char="Ø"/>
            </a:pPr>
            <a:r>
              <a:rPr lang="en-US" sz="1400" dirty="0"/>
              <a:t> Partition the Kubernetes cluster into two namespaces: dev &amp; QA</a:t>
            </a:r>
          </a:p>
          <a:p>
            <a:endParaRPr lang="en-US" sz="1800" dirty="0"/>
          </a:p>
          <a:p>
            <a:pPr marL="0" indent="0">
              <a:buNone/>
            </a:pPr>
            <a:r>
              <a:rPr lang="en-US" sz="2100" dirty="0"/>
              <a:t>$ </a:t>
            </a:r>
            <a:r>
              <a:rPr lang="en-US" sz="2100" b="1" dirty="0" err="1">
                <a:solidFill>
                  <a:srgbClr val="800000"/>
                </a:solidFill>
              </a:rPr>
              <a:t>kubectl</a:t>
            </a:r>
            <a:r>
              <a:rPr lang="en-US" sz="2100" b="1" dirty="0">
                <a:solidFill>
                  <a:srgbClr val="800000"/>
                </a:solidFill>
              </a:rPr>
              <a:t> get namespaces  </a:t>
            </a:r>
          </a:p>
          <a:p>
            <a:pPr marL="0" indent="0">
              <a:buNone/>
            </a:pPr>
            <a:endParaRPr lang="en-US" sz="2100" dirty="0"/>
          </a:p>
        </p:txBody>
      </p:sp>
    </p:spTree>
    <p:extLst>
      <p:ext uri="{BB962C8B-B14F-4D97-AF65-F5344CB8AC3E}">
        <p14:creationId xmlns:p14="http://schemas.microsoft.com/office/powerpoint/2010/main" val="11590557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206A1FC-3374-47EC-9E99-2D19BD12505B}"/>
              </a:ext>
            </a:extLst>
          </p:cNvPr>
          <p:cNvPicPr>
            <a:picLocks noChangeAspect="1"/>
          </p:cNvPicPr>
          <p:nvPr/>
        </p:nvPicPr>
        <p:blipFill>
          <a:blip r:embed="rId2"/>
          <a:stretch>
            <a:fillRect/>
          </a:stretch>
        </p:blipFill>
        <p:spPr>
          <a:xfrm>
            <a:off x="442912" y="252412"/>
            <a:ext cx="8258175" cy="463867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319" y="419929"/>
            <a:ext cx="2857500" cy="2857500"/>
          </a:xfrm>
          <a:prstGeom prst="rect">
            <a:avLst/>
          </a:prstGeom>
        </p:spPr>
      </p:pic>
      <p:sp>
        <p:nvSpPr>
          <p:cNvPr id="8" name="Rectangle 7"/>
          <p:cNvSpPr/>
          <p:nvPr/>
        </p:nvSpPr>
        <p:spPr>
          <a:xfrm>
            <a:off x="410619" y="3277429"/>
            <a:ext cx="5060873" cy="646331"/>
          </a:xfrm>
          <a:prstGeom prst="rect">
            <a:avLst/>
          </a:prstGeom>
        </p:spPr>
        <p:txBody>
          <a:bodyPr wrap="square">
            <a:spAutoFit/>
          </a:bodyPr>
          <a:lstStyle/>
          <a:p>
            <a:r>
              <a:rPr lang="en-US" sz="3600" b="1" dirty="0">
                <a:solidFill>
                  <a:schemeClr val="bg1"/>
                </a:solidFill>
              </a:rPr>
              <a:t>Secrets &amp; ConfigMap</a:t>
            </a:r>
          </a:p>
        </p:txBody>
      </p:sp>
    </p:spTree>
    <p:extLst>
      <p:ext uri="{BB962C8B-B14F-4D97-AF65-F5344CB8AC3E}">
        <p14:creationId xmlns:p14="http://schemas.microsoft.com/office/powerpoint/2010/main" val="421061188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52181"/>
            <a:ext cx="8570851" cy="57398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b="1" dirty="0">
                <a:solidFill>
                  <a:srgbClr val="0070C0"/>
                </a:solidFill>
              </a:rPr>
              <a:t>Secrets</a:t>
            </a:r>
          </a:p>
        </p:txBody>
      </p:sp>
      <p:sp>
        <p:nvSpPr>
          <p:cNvPr id="8" name="Content Placeholder 2"/>
          <p:cNvSpPr txBox="1">
            <a:spLocks/>
          </p:cNvSpPr>
          <p:nvPr/>
        </p:nvSpPr>
        <p:spPr>
          <a:xfrm>
            <a:off x="126724" y="573985"/>
            <a:ext cx="8712484" cy="46738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1400" dirty="0"/>
              <a:t>You don’t want sensitive information such as a database password or an API key kept around in clear text</a:t>
            </a:r>
          </a:p>
          <a:p>
            <a:pPr>
              <a:buFont typeface="Wingdings" panose="05000000000000000000" pitchFamily="2" charset="2"/>
              <a:buChar char="Ø"/>
            </a:pPr>
            <a:r>
              <a:rPr lang="en-US" sz="1400" dirty="0"/>
              <a:t>Secrets provide you with a mechanism to use such information in a safe and reliable way with the following properties:</a:t>
            </a:r>
          </a:p>
          <a:p>
            <a:pPr lvl="1">
              <a:buFont typeface="Wingdings" panose="05000000000000000000" pitchFamily="2" charset="2"/>
              <a:buChar char="v"/>
            </a:pPr>
            <a:r>
              <a:rPr lang="en-US" sz="1400" dirty="0"/>
              <a:t>Secrets are </a:t>
            </a:r>
            <a:r>
              <a:rPr lang="en-US" sz="1400" dirty="0" err="1"/>
              <a:t>namespaced</a:t>
            </a:r>
            <a:r>
              <a:rPr lang="en-US" sz="1400" dirty="0"/>
              <a:t> objects, that is, exist in the context of a namespace</a:t>
            </a:r>
          </a:p>
          <a:p>
            <a:pPr lvl="1">
              <a:buFont typeface="Wingdings" panose="05000000000000000000" pitchFamily="2" charset="2"/>
              <a:buChar char="v"/>
            </a:pPr>
            <a:r>
              <a:rPr lang="en-US" sz="1400" dirty="0"/>
              <a:t>You can access them via a volume or an environment variable from a container running in a pod</a:t>
            </a:r>
          </a:p>
          <a:p>
            <a:pPr lvl="1">
              <a:buFont typeface="Wingdings" panose="05000000000000000000" pitchFamily="2" charset="2"/>
              <a:buChar char="v"/>
            </a:pPr>
            <a:r>
              <a:rPr lang="en-US" sz="1400" dirty="0"/>
              <a:t>The secret data on nodes is stored in </a:t>
            </a:r>
            <a:r>
              <a:rPr lang="en-US" sz="1400" dirty="0" err="1">
                <a:hlinkClick r:id="rId3"/>
              </a:rPr>
              <a:t>tmpfs</a:t>
            </a:r>
            <a:r>
              <a:rPr lang="en-US" sz="1400" dirty="0"/>
              <a:t> volumes (</a:t>
            </a:r>
            <a:r>
              <a:rPr lang="en-US" sz="1400" dirty="0" err="1"/>
              <a:t>Tmpfs</a:t>
            </a:r>
            <a:r>
              <a:rPr lang="en-US" sz="1400" dirty="0"/>
              <a:t> is a file system which keeps all files in virtual memory. Everything in </a:t>
            </a:r>
            <a:r>
              <a:rPr lang="en-US" sz="1400" dirty="0" err="1"/>
              <a:t>tmpfs</a:t>
            </a:r>
            <a:r>
              <a:rPr lang="en-US" sz="1400" dirty="0"/>
              <a:t> is temporary in the sense that no files will be created on your hard drive.)</a:t>
            </a:r>
          </a:p>
          <a:p>
            <a:pPr lvl="1">
              <a:buFont typeface="Wingdings" panose="05000000000000000000" pitchFamily="2" charset="2"/>
              <a:buChar char="v"/>
            </a:pPr>
            <a:r>
              <a:rPr lang="en-US" sz="1400" dirty="0"/>
              <a:t>A per-secret size limit of 1MB exists</a:t>
            </a:r>
          </a:p>
          <a:p>
            <a:pPr lvl="1">
              <a:buFont typeface="Wingdings" panose="05000000000000000000" pitchFamily="2" charset="2"/>
              <a:buChar char="v"/>
            </a:pPr>
            <a:r>
              <a:rPr lang="en-US" sz="1400" dirty="0"/>
              <a:t>The API server stores secrets as plaintext in </a:t>
            </a:r>
            <a:r>
              <a:rPr lang="en-US" sz="1400" dirty="0" err="1"/>
              <a:t>etcd</a:t>
            </a:r>
            <a:endParaRPr lang="en-US" sz="1400" dirty="0"/>
          </a:p>
          <a:p>
            <a:pPr marL="0" lvl="1" indent="0">
              <a:spcBef>
                <a:spcPts val="750"/>
              </a:spcBef>
              <a:buNone/>
            </a:pPr>
            <a:endParaRPr lang="en-US" sz="1800" dirty="0"/>
          </a:p>
          <a:p>
            <a:endParaRPr lang="en-US" sz="1800" dirty="0"/>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42672" y="2503824"/>
            <a:ext cx="1960493" cy="2065691"/>
          </a:xfrm>
          <a:prstGeom prst="rect">
            <a:avLst/>
          </a:prstGeom>
        </p:spPr>
      </p:pic>
    </p:spTree>
    <p:extLst>
      <p:ext uri="{BB962C8B-B14F-4D97-AF65-F5344CB8AC3E}">
        <p14:creationId xmlns:p14="http://schemas.microsoft.com/office/powerpoint/2010/main" val="34198994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126724" y="134178"/>
            <a:ext cx="8712484" cy="511368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lvl="1" indent="-285750">
              <a:spcBef>
                <a:spcPts val="750"/>
              </a:spcBef>
              <a:buFont typeface="Wingdings" panose="05000000000000000000" pitchFamily="2" charset="2"/>
              <a:buChar char="Ø"/>
            </a:pPr>
            <a:r>
              <a:rPr lang="en-US" sz="1400" dirty="0"/>
              <a:t>Secrets can be created :</a:t>
            </a:r>
          </a:p>
          <a:p>
            <a:pPr lvl="1">
              <a:buFont typeface="Wingdings" panose="05000000000000000000" pitchFamily="2" charset="2"/>
              <a:buChar char="v"/>
            </a:pPr>
            <a:r>
              <a:rPr lang="en-US" sz="1400" dirty="0"/>
              <a:t> from a text file </a:t>
            </a:r>
          </a:p>
          <a:p>
            <a:pPr lvl="1">
              <a:buFont typeface="Wingdings" panose="05000000000000000000" pitchFamily="2" charset="2"/>
              <a:buChar char="v"/>
            </a:pPr>
            <a:r>
              <a:rPr lang="en-US" sz="1400" dirty="0"/>
              <a:t> from a </a:t>
            </a:r>
            <a:r>
              <a:rPr lang="en-US" sz="1400" dirty="0" err="1"/>
              <a:t>Yaml</a:t>
            </a:r>
            <a:r>
              <a:rPr lang="en-US" sz="1400" dirty="0"/>
              <a:t> file</a:t>
            </a:r>
          </a:p>
          <a:p>
            <a:pPr>
              <a:buFont typeface="Wingdings" panose="05000000000000000000" pitchFamily="2" charset="2"/>
              <a:buChar char="Ø"/>
            </a:pPr>
            <a:r>
              <a:rPr lang="en-US" sz="1400" dirty="0"/>
              <a:t>Secrets can be accessed in following ways:</a:t>
            </a:r>
          </a:p>
          <a:p>
            <a:pPr lvl="1">
              <a:buFont typeface="Wingdings" panose="05000000000000000000" pitchFamily="2" charset="2"/>
              <a:buChar char="v"/>
            </a:pPr>
            <a:r>
              <a:rPr lang="en-US" sz="1400" dirty="0"/>
              <a:t> use secrets as environment variables</a:t>
            </a:r>
          </a:p>
          <a:p>
            <a:pPr lvl="1">
              <a:buFont typeface="Wingdings" panose="05000000000000000000" pitchFamily="2" charset="2"/>
              <a:buChar char="v"/>
            </a:pPr>
            <a:r>
              <a:rPr lang="en-US" sz="1400" dirty="0"/>
              <a:t> use secrets as volumes in the pod</a:t>
            </a:r>
          </a:p>
          <a:p>
            <a:pPr marL="0" indent="0">
              <a:buNone/>
            </a:pPr>
            <a:endParaRPr lang="en-US" sz="1800" dirty="0"/>
          </a:p>
          <a:p>
            <a:pPr marL="0" indent="0">
              <a:buNone/>
            </a:pPr>
            <a:r>
              <a:rPr lang="en-US" sz="1800" dirty="0"/>
              <a:t>Create a secret from a text file or </a:t>
            </a:r>
            <a:r>
              <a:rPr lang="en-US" sz="1800" dirty="0" err="1"/>
              <a:t>dir</a:t>
            </a:r>
            <a:r>
              <a:rPr lang="en-US" sz="1800" dirty="0"/>
              <a:t> (generic type)</a:t>
            </a:r>
          </a:p>
          <a:p>
            <a:pPr marL="0" indent="0">
              <a:buNone/>
            </a:pPr>
            <a:r>
              <a:rPr lang="en-US" sz="1800" dirty="0"/>
              <a:t>$ </a:t>
            </a:r>
            <a:r>
              <a:rPr lang="en-US" sz="1800" b="1" dirty="0">
                <a:solidFill>
                  <a:srgbClr val="00B050"/>
                </a:solidFill>
              </a:rPr>
              <a:t>echo "root" &gt; username.txt; echo "password" &gt; password.txt</a:t>
            </a:r>
          </a:p>
          <a:p>
            <a:pPr marL="0" indent="0">
              <a:buNone/>
            </a:pPr>
            <a:r>
              <a:rPr lang="en-US" sz="1800" dirty="0"/>
              <a:t>$ </a:t>
            </a:r>
            <a:r>
              <a:rPr lang="en-US" sz="1800" b="1" dirty="0" err="1">
                <a:solidFill>
                  <a:srgbClr val="800000"/>
                </a:solidFill>
              </a:rPr>
              <a:t>kubectl</a:t>
            </a:r>
            <a:r>
              <a:rPr lang="en-US" sz="1800" b="1" dirty="0">
                <a:solidFill>
                  <a:srgbClr val="800000"/>
                </a:solidFill>
              </a:rPr>
              <a:t> create secret &lt;type&gt; &lt;</a:t>
            </a:r>
            <a:r>
              <a:rPr lang="en-US" sz="1800" b="1" dirty="0" err="1">
                <a:solidFill>
                  <a:srgbClr val="800000"/>
                </a:solidFill>
              </a:rPr>
              <a:t>secretname</a:t>
            </a:r>
            <a:r>
              <a:rPr lang="en-US" sz="1800" b="1" dirty="0">
                <a:solidFill>
                  <a:srgbClr val="800000"/>
                </a:solidFill>
              </a:rPr>
              <a:t>&gt; --from-file=&lt;</a:t>
            </a:r>
            <a:r>
              <a:rPr lang="en-US" sz="1800" b="1" dirty="0" err="1">
                <a:solidFill>
                  <a:srgbClr val="800000"/>
                </a:solidFill>
              </a:rPr>
              <a:t>filetoread</a:t>
            </a:r>
            <a:r>
              <a:rPr lang="en-US" sz="1800" b="1" dirty="0">
                <a:solidFill>
                  <a:srgbClr val="800000"/>
                </a:solidFill>
              </a:rPr>
              <a:t>&gt;</a:t>
            </a:r>
          </a:p>
          <a:p>
            <a:pPr marL="0" indent="0">
              <a:buNone/>
            </a:pPr>
            <a:r>
              <a:rPr lang="en-US" sz="1800" dirty="0"/>
              <a:t>$ </a:t>
            </a:r>
            <a:r>
              <a:rPr lang="en-US" sz="1800" b="1" dirty="0" err="1">
                <a:solidFill>
                  <a:srgbClr val="00B050"/>
                </a:solidFill>
              </a:rPr>
              <a:t>kubectl</a:t>
            </a:r>
            <a:r>
              <a:rPr lang="en-US" sz="1800" b="1" dirty="0">
                <a:solidFill>
                  <a:srgbClr val="00B050"/>
                </a:solidFill>
              </a:rPr>
              <a:t> create secret generic </a:t>
            </a:r>
            <a:r>
              <a:rPr lang="en-US" sz="1800" b="1" dirty="0" err="1">
                <a:solidFill>
                  <a:srgbClr val="00B050"/>
                </a:solidFill>
              </a:rPr>
              <a:t>mysecret</a:t>
            </a:r>
            <a:r>
              <a:rPr lang="en-US" sz="1800" b="1" dirty="0">
                <a:solidFill>
                  <a:srgbClr val="00B050"/>
                </a:solidFill>
              </a:rPr>
              <a:t> --from-file=username.txt --from-file=password.txt</a:t>
            </a:r>
          </a:p>
          <a:p>
            <a:pPr marL="0" indent="0">
              <a:buNone/>
            </a:pPr>
            <a:r>
              <a:rPr lang="en-US" sz="1800" dirty="0"/>
              <a:t>$ </a:t>
            </a:r>
            <a:r>
              <a:rPr lang="en-US" sz="1800" b="1" dirty="0" err="1">
                <a:solidFill>
                  <a:srgbClr val="800000"/>
                </a:solidFill>
              </a:rPr>
              <a:t>kubectl</a:t>
            </a:r>
            <a:r>
              <a:rPr lang="en-US" sz="1800" b="1" dirty="0">
                <a:solidFill>
                  <a:srgbClr val="800000"/>
                </a:solidFill>
              </a:rPr>
              <a:t> describe secrets/&lt;</a:t>
            </a:r>
            <a:r>
              <a:rPr lang="en-US" sz="1800" b="1" dirty="0" err="1">
                <a:solidFill>
                  <a:srgbClr val="800000"/>
                </a:solidFill>
              </a:rPr>
              <a:t>secretname</a:t>
            </a:r>
            <a:r>
              <a:rPr lang="en-US" sz="1800" b="1" dirty="0">
                <a:solidFill>
                  <a:srgbClr val="800000"/>
                </a:solidFill>
              </a:rPr>
              <a:t>&gt;</a:t>
            </a:r>
          </a:p>
          <a:p>
            <a:pPr marL="0" indent="0">
              <a:buNone/>
            </a:pPr>
            <a:endParaRPr lang="en-US" sz="1800" dirty="0"/>
          </a:p>
        </p:txBody>
      </p:sp>
    </p:spTree>
    <p:extLst>
      <p:ext uri="{BB962C8B-B14F-4D97-AF65-F5344CB8AC3E}">
        <p14:creationId xmlns:p14="http://schemas.microsoft.com/office/powerpoint/2010/main" val="97162584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0"/>
            <a:ext cx="8650568" cy="6326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b="1" dirty="0">
                <a:solidFill>
                  <a:srgbClr val="0070C0"/>
                </a:solidFill>
              </a:rPr>
              <a:t>Create secret from a YAML file – Example: </a:t>
            </a:r>
            <a:r>
              <a:rPr lang="en-US" sz="2100" b="1" dirty="0" err="1">
                <a:solidFill>
                  <a:srgbClr val="0070C0"/>
                </a:solidFill>
              </a:rPr>
              <a:t>yamlsecrets.yml</a:t>
            </a:r>
            <a:endParaRPr lang="en-US" sz="2100" b="1" dirty="0">
              <a:solidFill>
                <a:srgbClr val="0070C0"/>
              </a:solidFill>
            </a:endParaRPr>
          </a:p>
        </p:txBody>
      </p:sp>
      <p:sp>
        <p:nvSpPr>
          <p:cNvPr id="8" name="Content Placeholder 2"/>
          <p:cNvSpPr txBox="1">
            <a:spLocks/>
          </p:cNvSpPr>
          <p:nvPr/>
        </p:nvSpPr>
        <p:spPr>
          <a:xfrm>
            <a:off x="188639" y="423809"/>
            <a:ext cx="9029789" cy="485525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err="1"/>
              <a:t>apiVersion</a:t>
            </a:r>
            <a:r>
              <a:rPr lang="en-US" sz="1800" dirty="0"/>
              <a:t>: v1</a:t>
            </a:r>
          </a:p>
          <a:p>
            <a:pPr marL="0" indent="0">
              <a:buNone/>
            </a:pPr>
            <a:r>
              <a:rPr lang="en-US" sz="1800" dirty="0"/>
              <a:t>kind: Secret            </a:t>
            </a:r>
            <a:r>
              <a:rPr lang="en-US" sz="1800" b="1" dirty="0">
                <a:solidFill>
                  <a:srgbClr val="0070C0"/>
                </a:solidFill>
              </a:rPr>
              <a:t># this defines to create a secret object</a:t>
            </a:r>
          </a:p>
          <a:p>
            <a:pPr marL="0" indent="0">
              <a:buNone/>
            </a:pPr>
            <a:r>
              <a:rPr lang="en-US" sz="1800" dirty="0"/>
              <a:t>metadata:</a:t>
            </a:r>
          </a:p>
          <a:p>
            <a:pPr marL="0" indent="0">
              <a:buNone/>
            </a:pPr>
            <a:r>
              <a:rPr lang="en-US" sz="1800" dirty="0"/>
              <a:t>   name: </a:t>
            </a:r>
            <a:r>
              <a:rPr lang="en-US" sz="1800" dirty="0" err="1"/>
              <a:t>myyamlsecret</a:t>
            </a:r>
            <a:endParaRPr lang="en-US" sz="1800" dirty="0"/>
          </a:p>
          <a:p>
            <a:pPr marL="0" indent="0">
              <a:buNone/>
            </a:pPr>
            <a:r>
              <a:rPr lang="en-US" sz="1800" dirty="0"/>
              <a:t>type: Opaque</a:t>
            </a:r>
          </a:p>
          <a:p>
            <a:pPr marL="0" indent="0">
              <a:buNone/>
            </a:pPr>
            <a:r>
              <a:rPr lang="en-US" sz="1800" dirty="0"/>
              <a:t>data:</a:t>
            </a:r>
          </a:p>
          <a:p>
            <a:pPr marL="0" indent="0">
              <a:buNone/>
            </a:pPr>
            <a:r>
              <a:rPr lang="en-US" sz="1800" dirty="0"/>
              <a:t>   &lt;</a:t>
            </a:r>
            <a:r>
              <a:rPr lang="en-US" sz="1800" dirty="0" err="1"/>
              <a:t>keyname</a:t>
            </a:r>
            <a:r>
              <a:rPr lang="en-US" sz="1800" dirty="0"/>
              <a:t>&gt;: &lt;value&gt;   </a:t>
            </a:r>
            <a:r>
              <a:rPr lang="en-US" sz="1800" b="1" dirty="0">
                <a:solidFill>
                  <a:srgbClr val="0070C0"/>
                </a:solidFill>
              </a:rPr>
              <a:t># value must be in  'base64 data‘</a:t>
            </a:r>
          </a:p>
          <a:p>
            <a:pPr marL="0" indent="0">
              <a:buNone/>
            </a:pPr>
            <a:r>
              <a:rPr lang="en-US" sz="1800" b="1" dirty="0">
                <a:solidFill>
                  <a:srgbClr val="0070C0"/>
                </a:solidFill>
              </a:rPr>
              <a:t>#  </a:t>
            </a:r>
            <a:r>
              <a:rPr lang="en-US" sz="1800" b="1" dirty="0" err="1">
                <a:solidFill>
                  <a:srgbClr val="0070C0"/>
                </a:solidFill>
              </a:rPr>
              <a:t>myname</a:t>
            </a:r>
            <a:r>
              <a:rPr lang="en-US" sz="1800" b="1" dirty="0">
                <a:solidFill>
                  <a:srgbClr val="0070C0"/>
                </a:solidFill>
              </a:rPr>
              <a:t>: </a:t>
            </a:r>
            <a:r>
              <a:rPr lang="en-US" sz="1800" b="1" dirty="0" err="1">
                <a:solidFill>
                  <a:srgbClr val="0070C0"/>
                </a:solidFill>
              </a:rPr>
              <a:t>YWRhbQo</a:t>
            </a:r>
            <a:r>
              <a:rPr lang="en-US" sz="1800" b="1" dirty="0">
                <a:solidFill>
                  <a:srgbClr val="0070C0"/>
                </a:solidFill>
              </a:rPr>
              <a:t>= </a:t>
            </a:r>
          </a:p>
          <a:p>
            <a:pPr marL="0" indent="0">
              <a:buNone/>
            </a:pPr>
            <a:r>
              <a:rPr lang="en-US" sz="1800" b="1" dirty="0"/>
              <a:t>$ </a:t>
            </a:r>
            <a:r>
              <a:rPr lang="en-US" sz="1800" b="1" dirty="0">
                <a:solidFill>
                  <a:srgbClr val="00B050"/>
                </a:solidFill>
              </a:rPr>
              <a:t>echo </a:t>
            </a:r>
            <a:r>
              <a:rPr lang="en-US" sz="1800" b="1" dirty="0" err="1">
                <a:solidFill>
                  <a:srgbClr val="00B050"/>
                </a:solidFill>
              </a:rPr>
              <a:t>adam</a:t>
            </a:r>
            <a:r>
              <a:rPr lang="en-US" sz="1800" b="1" dirty="0">
                <a:solidFill>
                  <a:srgbClr val="00B050"/>
                </a:solidFill>
              </a:rPr>
              <a:t> | base64</a:t>
            </a:r>
          </a:p>
          <a:p>
            <a:pPr marL="0" indent="0">
              <a:buNone/>
            </a:pPr>
            <a:r>
              <a:rPr lang="en-US" sz="1800" b="1" dirty="0"/>
              <a:t>$ </a:t>
            </a:r>
            <a:r>
              <a:rPr lang="en-US" sz="1800" b="1" dirty="0" err="1">
                <a:solidFill>
                  <a:srgbClr val="00B050"/>
                </a:solidFill>
              </a:rPr>
              <a:t>kubectl</a:t>
            </a:r>
            <a:r>
              <a:rPr lang="en-US" sz="1800" b="1" dirty="0">
                <a:solidFill>
                  <a:srgbClr val="00B050"/>
                </a:solidFill>
              </a:rPr>
              <a:t> apply -f </a:t>
            </a:r>
            <a:r>
              <a:rPr lang="en-US" sz="1800" b="1" dirty="0" err="1">
                <a:solidFill>
                  <a:srgbClr val="00B050"/>
                </a:solidFill>
              </a:rPr>
              <a:t>yamlsecrets.yml</a:t>
            </a:r>
            <a:endParaRPr lang="en-US" sz="1800" b="1" dirty="0">
              <a:solidFill>
                <a:srgbClr val="00B050"/>
              </a:solidFill>
            </a:endParaRPr>
          </a:p>
          <a:p>
            <a:pPr marL="0" indent="0">
              <a:buNone/>
            </a:pPr>
            <a:r>
              <a:rPr lang="en-US" sz="1800" b="1" dirty="0"/>
              <a:t>$ </a:t>
            </a:r>
            <a:r>
              <a:rPr lang="en-US" sz="1800" b="1" dirty="0" err="1">
                <a:solidFill>
                  <a:srgbClr val="00B050"/>
                </a:solidFill>
              </a:rPr>
              <a:t>kubectl</a:t>
            </a:r>
            <a:r>
              <a:rPr lang="en-US" sz="1800" b="1" dirty="0">
                <a:solidFill>
                  <a:srgbClr val="00B050"/>
                </a:solidFill>
              </a:rPr>
              <a:t> describe secrets/</a:t>
            </a:r>
            <a:r>
              <a:rPr lang="en-US" sz="1800" b="1" dirty="0" err="1">
                <a:solidFill>
                  <a:srgbClr val="00B050"/>
                </a:solidFill>
              </a:rPr>
              <a:t>myyamlsecret</a:t>
            </a:r>
            <a:endParaRPr lang="en-US" sz="1800" b="1" dirty="0">
              <a:solidFill>
                <a:srgbClr val="00B050"/>
              </a:solidFill>
            </a:endParaRPr>
          </a:p>
        </p:txBody>
      </p:sp>
    </p:spTree>
    <p:extLst>
      <p:ext uri="{BB962C8B-B14F-4D97-AF65-F5344CB8AC3E}">
        <p14:creationId xmlns:p14="http://schemas.microsoft.com/office/powerpoint/2010/main" val="2565937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C2D3-B105-4877-BCBF-475ADA321B8B}"/>
              </a:ext>
            </a:extLst>
          </p:cNvPr>
          <p:cNvSpPr>
            <a:spLocks noGrp="1"/>
          </p:cNvSpPr>
          <p:nvPr>
            <p:ph type="title"/>
          </p:nvPr>
        </p:nvSpPr>
        <p:spPr>
          <a:xfrm>
            <a:off x="382588" y="383309"/>
            <a:ext cx="8361170" cy="274613"/>
          </a:xfrm>
        </p:spPr>
        <p:txBody>
          <a:bodyPr>
            <a:normAutofit fontScale="90000"/>
          </a:bodyPr>
          <a:lstStyle/>
          <a:p>
            <a:r>
              <a:rPr lang="en-IN" dirty="0">
                <a:solidFill>
                  <a:srgbClr val="0070C0"/>
                </a:solidFill>
              </a:rPr>
              <a:t>Architecture</a:t>
            </a:r>
            <a:br>
              <a:rPr lang="en-IN" dirty="0">
                <a:solidFill>
                  <a:srgbClr val="0070C0"/>
                </a:solidFill>
              </a:rPr>
            </a:br>
            <a:br>
              <a:rPr lang="en-IN" dirty="0">
                <a:solidFill>
                  <a:srgbClr val="0070C0"/>
                </a:solidFill>
              </a:rPr>
            </a:br>
            <a:endParaRPr lang="en-IN" dirty="0">
              <a:solidFill>
                <a:srgbClr val="0070C0"/>
              </a:solidFill>
            </a:endParaRPr>
          </a:p>
        </p:txBody>
      </p:sp>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7</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856992"/>
            <a:ext cx="8353233" cy="3603495"/>
          </a:xfrm>
        </p:spPr>
        <p:txBody>
          <a:bodyPr>
            <a:normAutofit/>
          </a:bodyPr>
          <a:lstStyle/>
          <a:p>
            <a:pPr marL="180975" lvl="1" indent="0">
              <a:buNone/>
            </a:pPr>
            <a:endParaRPr lang="en-IN" dirty="0"/>
          </a:p>
          <a:p>
            <a:pPr marL="0" indent="0">
              <a:buNone/>
            </a:pPr>
            <a:endParaRPr lang="en-IN" dirty="0"/>
          </a:p>
        </p:txBody>
      </p:sp>
      <p:pic>
        <p:nvPicPr>
          <p:cNvPr id="7" name="Picture 6">
            <a:extLst>
              <a:ext uri="{FF2B5EF4-FFF2-40B4-BE49-F238E27FC236}">
                <a16:creationId xmlns:a16="http://schemas.microsoft.com/office/drawing/2014/main" id="{2326489C-A84B-40B4-8480-1FCD8D194C39}"/>
              </a:ext>
            </a:extLst>
          </p:cNvPr>
          <p:cNvPicPr>
            <a:picLocks noChangeAspect="1"/>
          </p:cNvPicPr>
          <p:nvPr/>
        </p:nvPicPr>
        <p:blipFill>
          <a:blip r:embed="rId2"/>
          <a:stretch>
            <a:fillRect/>
          </a:stretch>
        </p:blipFill>
        <p:spPr>
          <a:xfrm>
            <a:off x="930676" y="856991"/>
            <a:ext cx="6616017" cy="3802565"/>
          </a:xfrm>
          <a:prstGeom prst="rect">
            <a:avLst/>
          </a:prstGeom>
        </p:spPr>
      </p:pic>
      <p:sp>
        <p:nvSpPr>
          <p:cNvPr id="8" name="TextBox 7">
            <a:extLst>
              <a:ext uri="{FF2B5EF4-FFF2-40B4-BE49-F238E27FC236}">
                <a16:creationId xmlns:a16="http://schemas.microsoft.com/office/drawing/2014/main" id="{A8605682-EF6A-4B90-AF55-497E9305D17E}"/>
              </a:ext>
            </a:extLst>
          </p:cNvPr>
          <p:cNvSpPr txBox="1"/>
          <p:nvPr/>
        </p:nvSpPr>
        <p:spPr>
          <a:xfrm>
            <a:off x="3009418" y="3727048"/>
            <a:ext cx="717630" cy="318924"/>
          </a:xfrm>
          <a:prstGeom prst="rect">
            <a:avLst/>
          </a:prstGeom>
          <a:noFill/>
        </p:spPr>
        <p:txBody>
          <a:bodyPr wrap="square" lIns="36000" tIns="36000" rIns="36000" bIns="36000" rtlCol="0">
            <a:spAutoFit/>
          </a:bodyPr>
          <a:lstStyle/>
          <a:p>
            <a:r>
              <a:rPr lang="en-US" sz="1600" dirty="0">
                <a:solidFill>
                  <a:srgbClr val="FF0000"/>
                </a:solidFill>
              </a:rPr>
              <a:t>Master</a:t>
            </a:r>
          </a:p>
        </p:txBody>
      </p:sp>
    </p:spTree>
    <p:extLst>
      <p:ext uri="{BB962C8B-B14F-4D97-AF65-F5344CB8AC3E}">
        <p14:creationId xmlns:p14="http://schemas.microsoft.com/office/powerpoint/2010/main" val="26249467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8639" y="0"/>
            <a:ext cx="8756579" cy="632625"/>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US" sz="2100" b="1" dirty="0">
                <a:solidFill>
                  <a:srgbClr val="0070C0"/>
                </a:solidFill>
              </a:rPr>
              <a:t>Accessing the secret using environment variable– Example: </a:t>
            </a:r>
            <a:r>
              <a:rPr lang="en-US" sz="2100" b="1" dirty="0" err="1">
                <a:solidFill>
                  <a:srgbClr val="0070C0"/>
                </a:solidFill>
              </a:rPr>
              <a:t>yamlenvsecrets.yml</a:t>
            </a:r>
            <a:endParaRPr lang="en-US" sz="2100" b="1" dirty="0">
              <a:solidFill>
                <a:srgbClr val="0070C0"/>
              </a:solidFill>
            </a:endParaRPr>
          </a:p>
        </p:txBody>
      </p:sp>
      <p:sp>
        <p:nvSpPr>
          <p:cNvPr id="8" name="Content Placeholder 2"/>
          <p:cNvSpPr txBox="1">
            <a:spLocks/>
          </p:cNvSpPr>
          <p:nvPr/>
        </p:nvSpPr>
        <p:spPr>
          <a:xfrm>
            <a:off x="188639" y="632625"/>
            <a:ext cx="9029789" cy="4646440"/>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dirty="0" err="1"/>
              <a:t>apiVersion</a:t>
            </a:r>
            <a:r>
              <a:rPr lang="en-US" sz="1500" dirty="0"/>
              <a:t>: v1</a:t>
            </a:r>
          </a:p>
          <a:p>
            <a:pPr marL="0" indent="0">
              <a:buNone/>
            </a:pPr>
            <a:r>
              <a:rPr lang="en-US" sz="1500" dirty="0"/>
              <a:t>kind: Pod</a:t>
            </a:r>
          </a:p>
          <a:p>
            <a:pPr marL="0" indent="0">
              <a:buNone/>
            </a:pPr>
            <a:r>
              <a:rPr lang="en-US" sz="1500" dirty="0"/>
              <a:t>metadata:</a:t>
            </a:r>
          </a:p>
          <a:p>
            <a:pPr marL="0" indent="0">
              <a:buNone/>
            </a:pPr>
            <a:r>
              <a:rPr lang="en-US" sz="1500" dirty="0"/>
              <a:t>  name: </a:t>
            </a:r>
            <a:r>
              <a:rPr lang="en-US" sz="1500" dirty="0" err="1"/>
              <a:t>yamlenvsecret</a:t>
            </a:r>
            <a:endParaRPr lang="en-US" sz="1500" dirty="0"/>
          </a:p>
          <a:p>
            <a:pPr marL="0" indent="0">
              <a:buNone/>
            </a:pPr>
            <a:r>
              <a:rPr lang="en-US" sz="1500" dirty="0"/>
              <a:t>spec:</a:t>
            </a:r>
          </a:p>
          <a:p>
            <a:pPr marL="0" indent="0">
              <a:buNone/>
            </a:pPr>
            <a:r>
              <a:rPr lang="en-US" sz="1500" dirty="0"/>
              <a:t>  containers:</a:t>
            </a:r>
          </a:p>
          <a:p>
            <a:pPr marL="0" indent="0">
              <a:buNone/>
            </a:pPr>
            <a:r>
              <a:rPr lang="en-US" sz="1500" dirty="0"/>
              <a:t>  - name: c1</a:t>
            </a:r>
          </a:p>
          <a:p>
            <a:pPr marL="0" indent="0">
              <a:buNone/>
            </a:pPr>
            <a:r>
              <a:rPr lang="en-US" sz="1500" dirty="0"/>
              <a:t>    image: centos</a:t>
            </a:r>
          </a:p>
          <a:p>
            <a:pPr marL="0" indent="0">
              <a:buNone/>
            </a:pPr>
            <a:r>
              <a:rPr lang="en-US" sz="1500" dirty="0"/>
              <a:t>    command: ["/bin/bash", "-c", "while true; do echo Hello-Adam; sleep 5 ; done"]</a:t>
            </a:r>
          </a:p>
          <a:p>
            <a:pPr marL="0" indent="0">
              <a:buNone/>
            </a:pPr>
            <a:r>
              <a:rPr lang="en-US" sz="1500" dirty="0"/>
              <a:t>    </a:t>
            </a:r>
            <a:r>
              <a:rPr lang="en-US" sz="1500" dirty="0" err="1"/>
              <a:t>env</a:t>
            </a:r>
            <a:r>
              <a:rPr lang="en-US" sz="1500" dirty="0"/>
              <a:t>:</a:t>
            </a:r>
          </a:p>
          <a:p>
            <a:pPr marL="0" indent="0">
              <a:buNone/>
            </a:pPr>
            <a:r>
              <a:rPr lang="en-US" sz="1500" dirty="0"/>
              <a:t>    - name: MYENVUSER          </a:t>
            </a:r>
            <a:r>
              <a:rPr lang="en-US" sz="1500" b="1" dirty="0">
                <a:solidFill>
                  <a:srgbClr val="0070C0"/>
                </a:solidFill>
              </a:rPr>
              <a:t># </a:t>
            </a:r>
            <a:r>
              <a:rPr lang="en-US" sz="1500" b="1" dirty="0" err="1">
                <a:solidFill>
                  <a:srgbClr val="0070C0"/>
                </a:solidFill>
              </a:rPr>
              <a:t>env</a:t>
            </a:r>
            <a:r>
              <a:rPr lang="en-US" sz="1500" b="1" dirty="0">
                <a:solidFill>
                  <a:srgbClr val="0070C0"/>
                </a:solidFill>
              </a:rPr>
              <a:t> name in which value of the key is stored </a:t>
            </a:r>
          </a:p>
          <a:p>
            <a:pPr marL="0" indent="0">
              <a:buNone/>
            </a:pPr>
            <a:r>
              <a:rPr lang="en-US" sz="1500" dirty="0"/>
              <a:t>      </a:t>
            </a:r>
            <a:r>
              <a:rPr lang="en-US" sz="1500" dirty="0" err="1"/>
              <a:t>valueFrom</a:t>
            </a:r>
            <a:r>
              <a:rPr lang="en-US" sz="1500" dirty="0"/>
              <a:t>:</a:t>
            </a:r>
          </a:p>
          <a:p>
            <a:pPr marL="0" indent="0">
              <a:buNone/>
            </a:pPr>
            <a:r>
              <a:rPr lang="en-US" sz="1500" dirty="0"/>
              <a:t>        </a:t>
            </a:r>
            <a:r>
              <a:rPr lang="en-US" sz="1500" dirty="0" err="1"/>
              <a:t>secretKeyRef</a:t>
            </a:r>
            <a:r>
              <a:rPr lang="en-US" sz="1500" dirty="0"/>
              <a:t>:</a:t>
            </a:r>
          </a:p>
          <a:p>
            <a:pPr marL="0" indent="0">
              <a:buNone/>
            </a:pPr>
            <a:r>
              <a:rPr lang="en-US" sz="1500" dirty="0"/>
              <a:t>          name: </a:t>
            </a:r>
            <a:r>
              <a:rPr lang="en-US" sz="1500" dirty="0" err="1"/>
              <a:t>myyamlsecret</a:t>
            </a:r>
            <a:r>
              <a:rPr lang="en-US" sz="1500" dirty="0"/>
              <a:t>       </a:t>
            </a:r>
            <a:r>
              <a:rPr lang="en-US" sz="1500" b="1" dirty="0">
                <a:solidFill>
                  <a:srgbClr val="0070C0"/>
                </a:solidFill>
              </a:rPr>
              <a:t># name of the secret created </a:t>
            </a:r>
          </a:p>
          <a:p>
            <a:pPr marL="0" indent="0">
              <a:buNone/>
            </a:pPr>
            <a:r>
              <a:rPr lang="en-US" sz="1500" dirty="0"/>
              <a:t>          key: </a:t>
            </a:r>
            <a:r>
              <a:rPr lang="en-US" sz="1500" dirty="0" err="1"/>
              <a:t>myname</a:t>
            </a:r>
            <a:r>
              <a:rPr lang="en-US" sz="1500" dirty="0"/>
              <a:t>    </a:t>
            </a:r>
            <a:r>
              <a:rPr lang="en-US" sz="1800" dirty="0"/>
              <a:t>        </a:t>
            </a:r>
            <a:r>
              <a:rPr lang="en-US" sz="1650" b="1" dirty="0">
                <a:solidFill>
                  <a:srgbClr val="0070C0"/>
                </a:solidFill>
              </a:rPr>
              <a:t>       </a:t>
            </a:r>
            <a:r>
              <a:rPr lang="en-US" sz="1800" dirty="0"/>
              <a:t>  </a:t>
            </a:r>
            <a:r>
              <a:rPr lang="en-US" sz="1800" b="1" dirty="0">
                <a:solidFill>
                  <a:srgbClr val="0070C0"/>
                </a:solidFill>
              </a:rPr>
              <a:t># name of the key</a:t>
            </a:r>
          </a:p>
        </p:txBody>
      </p:sp>
    </p:spTree>
    <p:extLst>
      <p:ext uri="{BB962C8B-B14F-4D97-AF65-F5344CB8AC3E}">
        <p14:creationId xmlns:p14="http://schemas.microsoft.com/office/powerpoint/2010/main" val="40006070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flipV="1">
            <a:off x="335288" y="-629979"/>
            <a:ext cx="8503920" cy="71943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b="1" dirty="0"/>
          </a:p>
        </p:txBody>
      </p:sp>
      <p:sp>
        <p:nvSpPr>
          <p:cNvPr id="8" name="Content Placeholder 2"/>
          <p:cNvSpPr txBox="1">
            <a:spLocks/>
          </p:cNvSpPr>
          <p:nvPr/>
        </p:nvSpPr>
        <p:spPr>
          <a:xfrm>
            <a:off x="188639" y="156541"/>
            <a:ext cx="9029789" cy="487514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t>$</a:t>
            </a:r>
            <a:r>
              <a:rPr lang="en-US" sz="1800" b="1" dirty="0">
                <a:solidFill>
                  <a:srgbClr val="800000"/>
                </a:solidFill>
              </a:rPr>
              <a:t> </a:t>
            </a:r>
            <a:r>
              <a:rPr lang="en-US" sz="1800" b="1" dirty="0" err="1">
                <a:solidFill>
                  <a:srgbClr val="800000"/>
                </a:solidFill>
              </a:rPr>
              <a:t>kubectl</a:t>
            </a:r>
            <a:r>
              <a:rPr lang="en-US" sz="1800" b="1" dirty="0">
                <a:solidFill>
                  <a:srgbClr val="800000"/>
                </a:solidFill>
              </a:rPr>
              <a:t> apply -f </a:t>
            </a:r>
            <a:r>
              <a:rPr lang="en-US" sz="1800" b="1" dirty="0" err="1">
                <a:solidFill>
                  <a:srgbClr val="800000"/>
                </a:solidFill>
              </a:rPr>
              <a:t>yamlenvsecrets.yml</a:t>
            </a:r>
            <a:endParaRPr lang="en-US" sz="1800" dirty="0"/>
          </a:p>
          <a:p>
            <a:pPr marL="0" indent="0">
              <a:buNone/>
            </a:pPr>
            <a:r>
              <a:rPr lang="en-US" sz="1800" b="1" dirty="0"/>
              <a:t>$ </a:t>
            </a:r>
            <a:r>
              <a:rPr lang="en-US" sz="1800" b="1" dirty="0" err="1">
                <a:solidFill>
                  <a:srgbClr val="800000"/>
                </a:solidFill>
              </a:rPr>
              <a:t>kubectl</a:t>
            </a:r>
            <a:r>
              <a:rPr lang="en-US" sz="1800" b="1" dirty="0">
                <a:solidFill>
                  <a:srgbClr val="800000"/>
                </a:solidFill>
              </a:rPr>
              <a:t> exec </a:t>
            </a:r>
            <a:r>
              <a:rPr lang="en-US" sz="1800" b="1" dirty="0" err="1">
                <a:solidFill>
                  <a:srgbClr val="800000"/>
                </a:solidFill>
              </a:rPr>
              <a:t>yamlenvsecret</a:t>
            </a:r>
            <a:r>
              <a:rPr lang="en-US" sz="1800" b="1" dirty="0">
                <a:solidFill>
                  <a:srgbClr val="800000"/>
                </a:solidFill>
              </a:rPr>
              <a:t> -it -- /bin/bash</a:t>
            </a:r>
          </a:p>
          <a:p>
            <a:pPr marL="0" indent="0">
              <a:buNone/>
            </a:pPr>
            <a:r>
              <a:rPr lang="en-US" sz="1800" b="1" dirty="0">
                <a:solidFill>
                  <a:srgbClr val="00B050"/>
                </a:solidFill>
              </a:rPr>
              <a:t>  - </a:t>
            </a:r>
            <a:r>
              <a:rPr lang="en-US" sz="1800" b="1" dirty="0" err="1">
                <a:solidFill>
                  <a:srgbClr val="00B050"/>
                </a:solidFill>
              </a:rPr>
              <a:t>env</a:t>
            </a:r>
            <a:r>
              <a:rPr lang="en-US" sz="1800" b="1" dirty="0">
                <a:solidFill>
                  <a:srgbClr val="00B050"/>
                </a:solidFill>
              </a:rPr>
              <a:t> |</a:t>
            </a:r>
            <a:r>
              <a:rPr lang="en-US" sz="1800" b="1" dirty="0" err="1">
                <a:solidFill>
                  <a:srgbClr val="00B050"/>
                </a:solidFill>
              </a:rPr>
              <a:t>grep</a:t>
            </a:r>
            <a:r>
              <a:rPr lang="en-US" sz="1800" b="1" dirty="0">
                <a:solidFill>
                  <a:srgbClr val="00B050"/>
                </a:solidFill>
              </a:rPr>
              <a:t> MYENVUSER</a:t>
            </a:r>
          </a:p>
          <a:p>
            <a:pPr marL="0" indent="0">
              <a:buNone/>
            </a:pPr>
            <a:endParaRPr lang="en-US" sz="1800" b="1" dirty="0">
              <a:solidFill>
                <a:srgbClr val="800000"/>
              </a:solidFill>
            </a:endParaRPr>
          </a:p>
          <a:p>
            <a:pPr marL="0" indent="0">
              <a:buNone/>
            </a:pPr>
            <a:endParaRPr lang="en-US" sz="1800" b="1" dirty="0">
              <a:solidFill>
                <a:srgbClr val="800000"/>
              </a:solidFill>
            </a:endParaRPr>
          </a:p>
          <a:p>
            <a:pPr marL="0" indent="0">
              <a:buNone/>
            </a:pPr>
            <a:endParaRPr lang="en-US" sz="1800" b="1" dirty="0">
              <a:solidFill>
                <a:srgbClr val="800000"/>
              </a:solidFill>
            </a:endParaRPr>
          </a:p>
          <a:p>
            <a:pPr marL="0" indent="0">
              <a:buNone/>
            </a:pPr>
            <a:endParaRPr lang="en-US" sz="1800" b="1" dirty="0">
              <a:solidFill>
                <a:srgbClr val="002060"/>
              </a:solidFill>
            </a:endParaRPr>
          </a:p>
          <a:p>
            <a:pPr marL="0" indent="0">
              <a:buNone/>
            </a:pPr>
            <a:endParaRPr lang="en-US" sz="1800" b="1" dirty="0">
              <a:solidFill>
                <a:srgbClr val="002060"/>
              </a:solidFill>
            </a:endParaRPr>
          </a:p>
        </p:txBody>
      </p:sp>
    </p:spTree>
    <p:extLst>
      <p:ext uri="{BB962C8B-B14F-4D97-AF65-F5344CB8AC3E}">
        <p14:creationId xmlns:p14="http://schemas.microsoft.com/office/powerpoint/2010/main" val="30384554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69638"/>
            <a:ext cx="8570851" cy="57398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b="1" dirty="0">
                <a:solidFill>
                  <a:srgbClr val="0070C0"/>
                </a:solidFill>
              </a:rPr>
              <a:t>ConfigMap</a:t>
            </a:r>
          </a:p>
          <a:p>
            <a:endParaRPr lang="en-US" sz="2400" b="1" dirty="0"/>
          </a:p>
        </p:txBody>
      </p:sp>
      <p:sp>
        <p:nvSpPr>
          <p:cNvPr id="8" name="Content Placeholder 2"/>
          <p:cNvSpPr txBox="1">
            <a:spLocks/>
          </p:cNvSpPr>
          <p:nvPr/>
        </p:nvSpPr>
        <p:spPr>
          <a:xfrm>
            <a:off x="126724" y="573985"/>
            <a:ext cx="8712484" cy="467387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1400" dirty="0"/>
              <a:t>While performing application deployments on </a:t>
            </a:r>
            <a:r>
              <a:rPr lang="en-US" sz="1400" dirty="0" err="1"/>
              <a:t>kubernetes</a:t>
            </a:r>
            <a:r>
              <a:rPr lang="en-US" sz="1400" dirty="0"/>
              <a:t> cluster, sometimes we need to change the application configuration file depending on environments like dev, </a:t>
            </a:r>
            <a:r>
              <a:rPr lang="en-US" sz="1400" dirty="0" err="1"/>
              <a:t>qa</a:t>
            </a:r>
            <a:r>
              <a:rPr lang="en-US" sz="1400" dirty="0"/>
              <a:t>, stage or prod.</a:t>
            </a:r>
          </a:p>
          <a:p>
            <a:pPr>
              <a:buFont typeface="Wingdings" panose="05000000000000000000" pitchFamily="2" charset="2"/>
              <a:buChar char="Ø"/>
            </a:pPr>
            <a:r>
              <a:rPr lang="en-US" sz="1400" dirty="0"/>
              <a:t>Changing this application configuration file means we need to change source code, commit the change, creating a new image and then go through the complete deployment process.</a:t>
            </a:r>
          </a:p>
          <a:p>
            <a:pPr>
              <a:buFont typeface="Wingdings" panose="05000000000000000000" pitchFamily="2" charset="2"/>
              <a:buChar char="Ø"/>
            </a:pPr>
            <a:r>
              <a:rPr lang="en-US" sz="1400" dirty="0"/>
              <a:t>Hence these configurations should be decoupled from image content in order to keep containerized applications portable. </a:t>
            </a:r>
          </a:p>
          <a:p>
            <a:pPr>
              <a:buFont typeface="Wingdings" panose="05000000000000000000" pitchFamily="2" charset="2"/>
              <a:buChar char="Ø"/>
            </a:pPr>
            <a:r>
              <a:rPr lang="en-US" sz="1400" dirty="0"/>
              <a:t>This is where Kubernetes’s ConfigMap comes handy. It allows us to handle configuration files much more efficiently.</a:t>
            </a:r>
          </a:p>
          <a:p>
            <a:pPr>
              <a:buFont typeface="Wingdings" panose="05000000000000000000" pitchFamily="2" charset="2"/>
              <a:buChar char="Ø"/>
            </a:pPr>
            <a:r>
              <a:rPr lang="en-US" sz="1400" dirty="0" err="1"/>
              <a:t>ConfigMaps</a:t>
            </a:r>
            <a:r>
              <a:rPr lang="en-US" sz="1400" dirty="0"/>
              <a:t> are useful for storing and sharing non-sensitive, unencrypted configuration information. Use secrets otherwise.</a:t>
            </a:r>
          </a:p>
          <a:p>
            <a:pPr>
              <a:buFont typeface="Wingdings" panose="05000000000000000000" pitchFamily="2" charset="2"/>
              <a:buChar char="Ø"/>
            </a:pPr>
            <a:r>
              <a:rPr lang="en-US" sz="1400" dirty="0"/>
              <a:t>ConfigMap can be used to store fine-grained information like individual properties or entire config files.</a:t>
            </a:r>
          </a:p>
          <a:p>
            <a:pPr>
              <a:buFont typeface="Wingdings" panose="05000000000000000000" pitchFamily="2" charset="2"/>
              <a:buChar char="Ø"/>
            </a:pPr>
            <a:r>
              <a:rPr lang="en-US" sz="1400" dirty="0" err="1"/>
              <a:t>ConfigMaps</a:t>
            </a:r>
            <a:r>
              <a:rPr lang="en-US" sz="1400" dirty="0"/>
              <a:t> are not intended to act as a replacement for a properties file</a:t>
            </a:r>
            <a:r>
              <a:rPr lang="en-US" sz="1800" dirty="0"/>
              <a:t>.</a:t>
            </a:r>
            <a:endParaRPr lang="en-US" sz="2100" dirty="0"/>
          </a:p>
          <a:p>
            <a:endParaRPr lang="en-US" sz="1800" dirty="0"/>
          </a:p>
        </p:txBody>
      </p:sp>
    </p:spTree>
    <p:extLst>
      <p:ext uri="{BB962C8B-B14F-4D97-AF65-F5344CB8AC3E}">
        <p14:creationId xmlns:p14="http://schemas.microsoft.com/office/powerpoint/2010/main" val="35111377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126724" y="134178"/>
            <a:ext cx="8712484" cy="511368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indent="0">
              <a:spcBef>
                <a:spcPct val="0"/>
              </a:spcBef>
              <a:buNone/>
            </a:pPr>
            <a:r>
              <a:rPr lang="en-US" sz="1900" b="1" dirty="0">
                <a:solidFill>
                  <a:srgbClr val="0070C0"/>
                </a:solidFill>
                <a:latin typeface="+mj-lt"/>
                <a:ea typeface="+mj-ea"/>
                <a:cs typeface="+mj-cs"/>
              </a:rPr>
              <a:t>Create a ConfigMap:</a:t>
            </a:r>
          </a:p>
          <a:p>
            <a:pPr marL="285750" lvl="1" indent="-285750">
              <a:spcBef>
                <a:spcPts val="750"/>
              </a:spcBef>
              <a:buFont typeface="Wingdings" panose="05000000000000000000" pitchFamily="2" charset="2"/>
              <a:buChar char="Ø"/>
            </a:pPr>
            <a:r>
              <a:rPr lang="en-US" sz="1400" dirty="0"/>
              <a:t>We can create </a:t>
            </a:r>
            <a:r>
              <a:rPr lang="en-US" sz="1400" dirty="0" err="1"/>
              <a:t>configmaps</a:t>
            </a:r>
            <a:r>
              <a:rPr lang="en-US" sz="1400" dirty="0"/>
              <a:t>: </a:t>
            </a:r>
          </a:p>
          <a:p>
            <a:pPr marL="600075" lvl="2" indent="-257175">
              <a:spcBef>
                <a:spcPts val="750"/>
              </a:spcBef>
              <a:buFont typeface="Wingdings" panose="05000000000000000000" pitchFamily="2" charset="2"/>
              <a:buChar char="v"/>
            </a:pPr>
            <a:r>
              <a:rPr lang="en-US" sz="1400" dirty="0"/>
              <a:t>From command</a:t>
            </a:r>
          </a:p>
          <a:p>
            <a:pPr marL="600075" lvl="2" indent="-257175">
              <a:spcBef>
                <a:spcPts val="750"/>
              </a:spcBef>
              <a:buFont typeface="Wingdings" panose="05000000000000000000" pitchFamily="2" charset="2"/>
              <a:buChar char="v"/>
            </a:pPr>
            <a:r>
              <a:rPr lang="en-US" sz="1400" dirty="0"/>
              <a:t>From files</a:t>
            </a:r>
          </a:p>
          <a:p>
            <a:endParaRPr lang="en-US" sz="1400" dirty="0"/>
          </a:p>
          <a:p>
            <a:pPr>
              <a:buFont typeface="Wingdings" panose="05000000000000000000" pitchFamily="2" charset="2"/>
              <a:buChar char="Ø"/>
            </a:pPr>
            <a:r>
              <a:rPr lang="en-US" sz="1400" dirty="0"/>
              <a:t>ConfigMap can be accessed in following ways:</a:t>
            </a:r>
          </a:p>
          <a:p>
            <a:pPr lvl="1">
              <a:buFont typeface="Wingdings" panose="05000000000000000000" pitchFamily="2" charset="2"/>
              <a:buChar char="v"/>
            </a:pPr>
            <a:r>
              <a:rPr lang="en-US" sz="1400" dirty="0"/>
              <a:t> As environment variables</a:t>
            </a:r>
          </a:p>
          <a:p>
            <a:pPr lvl="1">
              <a:buFont typeface="Wingdings" panose="05000000000000000000" pitchFamily="2" charset="2"/>
              <a:buChar char="v"/>
            </a:pPr>
            <a:r>
              <a:rPr lang="en-US" sz="1400" dirty="0"/>
              <a:t> As volumes in the pod</a:t>
            </a:r>
          </a:p>
          <a:p>
            <a:pPr marL="342900" lvl="1" indent="0">
              <a:buNone/>
            </a:pPr>
            <a:endParaRPr lang="en-US" sz="1800"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17895" y="263639"/>
            <a:ext cx="2019878" cy="2966831"/>
          </a:xfrm>
          <a:prstGeom prst="rect">
            <a:avLst/>
          </a:prstGeom>
        </p:spPr>
      </p:pic>
    </p:spTree>
    <p:extLst>
      <p:ext uri="{BB962C8B-B14F-4D97-AF65-F5344CB8AC3E}">
        <p14:creationId xmlns:p14="http://schemas.microsoft.com/office/powerpoint/2010/main" val="30545302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11575"/>
            <a:ext cx="8650568" cy="6326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b="1" dirty="0">
                <a:solidFill>
                  <a:srgbClr val="0070C0"/>
                </a:solidFill>
              </a:rPr>
              <a:t>Create ConfigMap from a YAML file – Example: </a:t>
            </a:r>
            <a:r>
              <a:rPr lang="en-US" sz="1900" b="1" dirty="0" err="1">
                <a:solidFill>
                  <a:srgbClr val="0070C0"/>
                </a:solidFill>
              </a:rPr>
              <a:t>yamlconfig.yml</a:t>
            </a:r>
            <a:endParaRPr lang="en-US" sz="1900" b="1" dirty="0">
              <a:solidFill>
                <a:srgbClr val="0070C0"/>
              </a:solidFill>
            </a:endParaRPr>
          </a:p>
        </p:txBody>
      </p:sp>
      <p:sp>
        <p:nvSpPr>
          <p:cNvPr id="8" name="Content Placeholder 2"/>
          <p:cNvSpPr txBox="1">
            <a:spLocks/>
          </p:cNvSpPr>
          <p:nvPr/>
        </p:nvSpPr>
        <p:spPr>
          <a:xfrm>
            <a:off x="188639" y="423809"/>
            <a:ext cx="9029789" cy="485525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err="1"/>
              <a:t>apiVersion</a:t>
            </a:r>
            <a:r>
              <a:rPr lang="en-US" sz="1400" dirty="0"/>
              <a:t>: v1</a:t>
            </a:r>
          </a:p>
          <a:p>
            <a:pPr marL="0" indent="0">
              <a:buNone/>
            </a:pPr>
            <a:r>
              <a:rPr lang="en-US" sz="1400" dirty="0"/>
              <a:t>kind: ConfigMap              </a:t>
            </a:r>
            <a:r>
              <a:rPr lang="en-US" sz="1400" b="1" dirty="0">
                <a:solidFill>
                  <a:srgbClr val="0070C0"/>
                </a:solidFill>
              </a:rPr>
              <a:t># Defines the object to be </a:t>
            </a:r>
            <a:r>
              <a:rPr lang="en-US" sz="1400" b="1" dirty="0" err="1">
                <a:solidFill>
                  <a:srgbClr val="0070C0"/>
                </a:solidFill>
              </a:rPr>
              <a:t>Configmap</a:t>
            </a:r>
            <a:r>
              <a:rPr lang="en-US" sz="1400" b="1" dirty="0">
                <a:solidFill>
                  <a:srgbClr val="0070C0"/>
                </a:solidFill>
              </a:rPr>
              <a:t> </a:t>
            </a:r>
            <a:endParaRPr lang="en-US" sz="1400" dirty="0"/>
          </a:p>
          <a:p>
            <a:pPr marL="0" indent="0">
              <a:buNone/>
            </a:pPr>
            <a:r>
              <a:rPr lang="en-US" sz="1400" dirty="0"/>
              <a:t>metadata:</a:t>
            </a:r>
          </a:p>
          <a:p>
            <a:pPr marL="0" indent="0">
              <a:buNone/>
            </a:pPr>
            <a:r>
              <a:rPr lang="en-US" sz="1400" dirty="0"/>
              <a:t>  name: </a:t>
            </a:r>
            <a:r>
              <a:rPr lang="en-US" sz="1400" dirty="0" err="1"/>
              <a:t>myyamlmap</a:t>
            </a:r>
            <a:endParaRPr lang="en-US" sz="1400" dirty="0"/>
          </a:p>
          <a:p>
            <a:pPr marL="0" indent="0">
              <a:buNone/>
            </a:pPr>
            <a:r>
              <a:rPr lang="en-US" sz="1400" dirty="0"/>
              <a:t>#  namespace: default     </a:t>
            </a:r>
            <a:r>
              <a:rPr lang="en-US" sz="1400" b="1" dirty="0">
                <a:solidFill>
                  <a:srgbClr val="0070C0"/>
                </a:solidFill>
              </a:rPr>
              <a:t># Can specify which namespace to relate</a:t>
            </a:r>
            <a:endParaRPr lang="en-US" sz="1400" dirty="0"/>
          </a:p>
          <a:p>
            <a:pPr marL="0" indent="0">
              <a:buNone/>
            </a:pPr>
            <a:r>
              <a:rPr lang="en-US" sz="1400" dirty="0"/>
              <a:t>data:</a:t>
            </a:r>
          </a:p>
          <a:p>
            <a:pPr marL="0" indent="0">
              <a:buNone/>
            </a:pPr>
            <a:r>
              <a:rPr lang="en-US" sz="1400" dirty="0"/>
              <a:t>  &lt;</a:t>
            </a:r>
            <a:r>
              <a:rPr lang="en-US" sz="1400" dirty="0" err="1"/>
              <a:t>keyname</a:t>
            </a:r>
            <a:r>
              <a:rPr lang="en-US" sz="1400" dirty="0"/>
              <a:t>&gt; : &lt;value&gt;   </a:t>
            </a:r>
            <a:r>
              <a:rPr lang="en-US" sz="1400" b="1" dirty="0">
                <a:solidFill>
                  <a:srgbClr val="0070C0"/>
                </a:solidFill>
              </a:rPr>
              <a:t># data to be stored</a:t>
            </a:r>
          </a:p>
          <a:p>
            <a:pPr marL="0" indent="0">
              <a:buNone/>
            </a:pPr>
            <a:r>
              <a:rPr lang="en-US" sz="1400" dirty="0"/>
              <a:t> </a:t>
            </a:r>
            <a:r>
              <a:rPr lang="en-US" sz="1400" b="1" dirty="0">
                <a:solidFill>
                  <a:srgbClr val="0070C0"/>
                </a:solidFill>
              </a:rPr>
              <a:t># </a:t>
            </a:r>
            <a:r>
              <a:rPr lang="en-US" sz="1400" b="1" dirty="0">
                <a:solidFill>
                  <a:srgbClr val="00B050"/>
                </a:solidFill>
              </a:rPr>
              <a:t>SKILL: </a:t>
            </a:r>
            <a:r>
              <a:rPr lang="en-US" sz="1400" b="1" dirty="0" err="1">
                <a:solidFill>
                  <a:srgbClr val="00B050"/>
                </a:solidFill>
              </a:rPr>
              <a:t>devops</a:t>
            </a:r>
            <a:endParaRPr lang="en-US" sz="1400" b="1" dirty="0">
              <a:solidFill>
                <a:srgbClr val="00B050"/>
              </a:solidFill>
            </a:endParaRPr>
          </a:p>
          <a:p>
            <a:pPr marL="0" indent="0">
              <a:buNone/>
            </a:pPr>
            <a:r>
              <a:rPr lang="en-US" sz="1400" b="1" dirty="0">
                <a:solidFill>
                  <a:srgbClr val="0070C0"/>
                </a:solidFill>
              </a:rPr>
              <a:t> # </a:t>
            </a:r>
            <a:r>
              <a:rPr lang="en-US" sz="1400" b="1" dirty="0">
                <a:solidFill>
                  <a:srgbClr val="00B050"/>
                </a:solidFill>
              </a:rPr>
              <a:t>CLASS: </a:t>
            </a:r>
            <a:r>
              <a:rPr lang="en-US" sz="1400" b="1" dirty="0" err="1">
                <a:solidFill>
                  <a:srgbClr val="00B050"/>
                </a:solidFill>
              </a:rPr>
              <a:t>kubernetes</a:t>
            </a:r>
            <a:r>
              <a:rPr lang="en-US" sz="1400" b="1" dirty="0">
                <a:solidFill>
                  <a:srgbClr val="00B050"/>
                </a:solidFill>
              </a:rPr>
              <a:t>      </a:t>
            </a:r>
          </a:p>
          <a:p>
            <a:pPr marL="0" indent="0">
              <a:buNone/>
            </a:pPr>
            <a:endParaRPr lang="en-US" sz="1800" b="1" dirty="0">
              <a:solidFill>
                <a:srgbClr val="00B050"/>
              </a:solidFill>
            </a:endParaRPr>
          </a:p>
          <a:p>
            <a:pPr marL="0" indent="0">
              <a:buNone/>
            </a:pPr>
            <a:r>
              <a:rPr lang="en-US" sz="1800" b="1" dirty="0"/>
              <a:t>$ </a:t>
            </a:r>
            <a:r>
              <a:rPr lang="en-US" sz="1800" b="1" dirty="0" err="1">
                <a:solidFill>
                  <a:srgbClr val="800000"/>
                </a:solidFill>
              </a:rPr>
              <a:t>kubectl</a:t>
            </a:r>
            <a:r>
              <a:rPr lang="en-US" sz="1800" b="1" dirty="0">
                <a:solidFill>
                  <a:srgbClr val="800000"/>
                </a:solidFill>
              </a:rPr>
              <a:t> apply -f </a:t>
            </a:r>
            <a:r>
              <a:rPr lang="en-US" sz="1800" b="1" dirty="0" err="1">
                <a:solidFill>
                  <a:srgbClr val="800000"/>
                </a:solidFill>
              </a:rPr>
              <a:t>yamlconfig.yml</a:t>
            </a:r>
            <a:endParaRPr lang="en-US" sz="1800" b="1" dirty="0">
              <a:solidFill>
                <a:srgbClr val="800000"/>
              </a:solidFill>
            </a:endParaRPr>
          </a:p>
          <a:p>
            <a:pPr marL="0" indent="0">
              <a:buNone/>
            </a:pPr>
            <a:r>
              <a:rPr lang="en-US" sz="1800" b="1" dirty="0"/>
              <a:t>$</a:t>
            </a:r>
            <a:r>
              <a:rPr lang="en-US" sz="1800" dirty="0"/>
              <a:t> </a:t>
            </a:r>
            <a:r>
              <a:rPr lang="en-US" sz="1800" b="1" dirty="0" err="1">
                <a:solidFill>
                  <a:srgbClr val="800000"/>
                </a:solidFill>
              </a:rPr>
              <a:t>kubectl</a:t>
            </a:r>
            <a:r>
              <a:rPr lang="en-US" sz="1800" b="1" dirty="0">
                <a:solidFill>
                  <a:srgbClr val="800000"/>
                </a:solidFill>
              </a:rPr>
              <a:t> describe </a:t>
            </a:r>
            <a:r>
              <a:rPr lang="en-US" sz="1800" b="1" dirty="0" err="1">
                <a:solidFill>
                  <a:srgbClr val="800000"/>
                </a:solidFill>
              </a:rPr>
              <a:t>configmaps</a:t>
            </a:r>
            <a:r>
              <a:rPr lang="en-US" sz="1800" b="1" dirty="0">
                <a:solidFill>
                  <a:srgbClr val="800000"/>
                </a:solidFill>
              </a:rPr>
              <a:t>/&lt;</a:t>
            </a:r>
            <a:r>
              <a:rPr lang="en-US" sz="1800" b="1" dirty="0" err="1">
                <a:solidFill>
                  <a:srgbClr val="800000"/>
                </a:solidFill>
              </a:rPr>
              <a:t>mapname</a:t>
            </a:r>
            <a:r>
              <a:rPr lang="en-US" sz="1800" b="1" dirty="0">
                <a:solidFill>
                  <a:srgbClr val="800000"/>
                </a:solidFill>
              </a:rPr>
              <a:t>&gt;</a:t>
            </a:r>
          </a:p>
          <a:p>
            <a:pPr marL="0" indent="0">
              <a:buNone/>
            </a:pPr>
            <a:r>
              <a:rPr lang="en-US" sz="1800" b="1" dirty="0"/>
              <a:t>$</a:t>
            </a:r>
            <a:r>
              <a:rPr lang="en-US" sz="1800" dirty="0"/>
              <a:t> </a:t>
            </a:r>
            <a:r>
              <a:rPr lang="en-US" sz="1800" b="1" dirty="0" err="1">
                <a:solidFill>
                  <a:srgbClr val="800000"/>
                </a:solidFill>
              </a:rPr>
              <a:t>kubectl</a:t>
            </a:r>
            <a:r>
              <a:rPr lang="en-US" sz="1800" b="1" dirty="0">
                <a:solidFill>
                  <a:srgbClr val="800000"/>
                </a:solidFill>
              </a:rPr>
              <a:t> get </a:t>
            </a:r>
            <a:r>
              <a:rPr lang="en-US" sz="1800" b="1" dirty="0" err="1">
                <a:solidFill>
                  <a:srgbClr val="800000"/>
                </a:solidFill>
              </a:rPr>
              <a:t>configmap</a:t>
            </a:r>
            <a:r>
              <a:rPr lang="en-US" sz="1800" b="1" dirty="0">
                <a:solidFill>
                  <a:srgbClr val="800000"/>
                </a:solidFill>
              </a:rPr>
              <a:t> &lt;</a:t>
            </a:r>
            <a:r>
              <a:rPr lang="en-US" sz="1800" b="1" dirty="0" err="1">
                <a:solidFill>
                  <a:srgbClr val="800000"/>
                </a:solidFill>
              </a:rPr>
              <a:t>mapname</a:t>
            </a:r>
            <a:r>
              <a:rPr lang="en-US" sz="1800" b="1" dirty="0">
                <a:solidFill>
                  <a:srgbClr val="800000"/>
                </a:solidFill>
              </a:rPr>
              <a:t>&gt; -o </a:t>
            </a:r>
            <a:r>
              <a:rPr lang="en-US" sz="1800" b="1" dirty="0" err="1">
                <a:solidFill>
                  <a:srgbClr val="800000"/>
                </a:solidFill>
              </a:rPr>
              <a:t>yaml</a:t>
            </a:r>
            <a:endParaRPr lang="en-US" sz="1800" b="1" dirty="0">
              <a:solidFill>
                <a:srgbClr val="800000"/>
              </a:solidFill>
            </a:endParaRPr>
          </a:p>
          <a:p>
            <a:pPr marL="0" indent="0">
              <a:buNone/>
            </a:pPr>
            <a:endParaRPr lang="en-US" sz="1800" b="1" dirty="0">
              <a:solidFill>
                <a:srgbClr val="00B050"/>
              </a:solidFill>
            </a:endParaRPr>
          </a:p>
        </p:txBody>
      </p:sp>
    </p:spTree>
    <p:extLst>
      <p:ext uri="{BB962C8B-B14F-4D97-AF65-F5344CB8AC3E}">
        <p14:creationId xmlns:p14="http://schemas.microsoft.com/office/powerpoint/2010/main" val="4806938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0"/>
            <a:ext cx="9780104" cy="6326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b="1" dirty="0">
                <a:solidFill>
                  <a:srgbClr val="0070C0"/>
                </a:solidFill>
              </a:rPr>
              <a:t>Accessing Config using environment variable - Example: </a:t>
            </a:r>
            <a:r>
              <a:rPr lang="en-US" sz="1900" b="1" dirty="0" err="1">
                <a:solidFill>
                  <a:srgbClr val="0070C0"/>
                </a:solidFill>
              </a:rPr>
              <a:t>yamlenvconfig.yml</a:t>
            </a:r>
            <a:endParaRPr lang="en-US" sz="1900" b="1" dirty="0">
              <a:solidFill>
                <a:srgbClr val="0070C0"/>
              </a:solidFill>
            </a:endParaRPr>
          </a:p>
        </p:txBody>
      </p:sp>
      <p:sp>
        <p:nvSpPr>
          <p:cNvPr id="8" name="Content Placeholder 2"/>
          <p:cNvSpPr txBox="1">
            <a:spLocks/>
          </p:cNvSpPr>
          <p:nvPr/>
        </p:nvSpPr>
        <p:spPr>
          <a:xfrm>
            <a:off x="114211" y="323904"/>
            <a:ext cx="8312159" cy="4646440"/>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500" dirty="0" err="1"/>
              <a:t>apiVersion</a:t>
            </a:r>
            <a:r>
              <a:rPr lang="en-US" sz="1500" dirty="0"/>
              <a:t>: v1</a:t>
            </a:r>
          </a:p>
          <a:p>
            <a:pPr marL="0" indent="0">
              <a:buNone/>
            </a:pPr>
            <a:r>
              <a:rPr lang="en-US" sz="1500" dirty="0"/>
              <a:t>kind: Pod</a:t>
            </a:r>
          </a:p>
          <a:p>
            <a:pPr marL="0" indent="0">
              <a:buNone/>
            </a:pPr>
            <a:r>
              <a:rPr lang="en-US" sz="1500" dirty="0"/>
              <a:t>metadata:</a:t>
            </a:r>
          </a:p>
          <a:p>
            <a:pPr marL="0" indent="0">
              <a:buNone/>
            </a:pPr>
            <a:r>
              <a:rPr lang="en-US" sz="1500" dirty="0"/>
              <a:t>  name: </a:t>
            </a:r>
            <a:r>
              <a:rPr lang="en-US" sz="1500" dirty="0" err="1"/>
              <a:t>yamlenvconfig</a:t>
            </a:r>
            <a:endParaRPr lang="en-US" sz="1500" dirty="0"/>
          </a:p>
          <a:p>
            <a:pPr marL="0" indent="0">
              <a:buNone/>
            </a:pPr>
            <a:r>
              <a:rPr lang="en-US" sz="1500" dirty="0"/>
              <a:t>spec:</a:t>
            </a:r>
          </a:p>
          <a:p>
            <a:pPr marL="0" indent="0">
              <a:buNone/>
            </a:pPr>
            <a:r>
              <a:rPr lang="en-US" sz="1500" dirty="0"/>
              <a:t>  containers:</a:t>
            </a:r>
          </a:p>
          <a:p>
            <a:pPr marL="0" indent="0">
              <a:buNone/>
            </a:pPr>
            <a:r>
              <a:rPr lang="en-US" sz="1500" dirty="0"/>
              <a:t>  - name: c1</a:t>
            </a:r>
          </a:p>
          <a:p>
            <a:pPr marL="0" indent="0">
              <a:buNone/>
            </a:pPr>
            <a:r>
              <a:rPr lang="en-US" sz="1500" dirty="0"/>
              <a:t>    image: centos</a:t>
            </a:r>
          </a:p>
          <a:p>
            <a:pPr marL="0" indent="0">
              <a:buNone/>
            </a:pPr>
            <a:r>
              <a:rPr lang="en-US" sz="1500" dirty="0"/>
              <a:t>    command: ["/bin/bash", "-c", "while true; do echo Hello-Adam; sleep 5 ; done"]</a:t>
            </a:r>
          </a:p>
          <a:p>
            <a:pPr marL="0" indent="0">
              <a:buNone/>
            </a:pPr>
            <a:r>
              <a:rPr lang="en-US" sz="1500" dirty="0"/>
              <a:t>    </a:t>
            </a:r>
            <a:r>
              <a:rPr lang="en-US" sz="1500" dirty="0" err="1"/>
              <a:t>env</a:t>
            </a:r>
            <a:r>
              <a:rPr lang="en-US" sz="1500" dirty="0"/>
              <a:t>:</a:t>
            </a:r>
          </a:p>
          <a:p>
            <a:pPr marL="0" indent="0">
              <a:buNone/>
            </a:pPr>
            <a:r>
              <a:rPr lang="en-US" sz="1500" dirty="0"/>
              <a:t>    - name: MYENV         </a:t>
            </a:r>
            <a:r>
              <a:rPr lang="en-US" sz="1500" b="1" dirty="0">
                <a:solidFill>
                  <a:srgbClr val="0070C0"/>
                </a:solidFill>
              </a:rPr>
              <a:t># </a:t>
            </a:r>
            <a:r>
              <a:rPr lang="en-US" sz="1500" b="1" dirty="0" err="1">
                <a:solidFill>
                  <a:srgbClr val="0070C0"/>
                </a:solidFill>
              </a:rPr>
              <a:t>env</a:t>
            </a:r>
            <a:r>
              <a:rPr lang="en-US" sz="1500" b="1" dirty="0">
                <a:solidFill>
                  <a:srgbClr val="0070C0"/>
                </a:solidFill>
              </a:rPr>
              <a:t> name in which value of the key is stored </a:t>
            </a:r>
          </a:p>
          <a:p>
            <a:pPr marL="0" indent="0">
              <a:buNone/>
            </a:pPr>
            <a:r>
              <a:rPr lang="en-US" sz="1500" dirty="0"/>
              <a:t>      </a:t>
            </a:r>
            <a:r>
              <a:rPr lang="en-US" sz="1500" dirty="0" err="1"/>
              <a:t>valueFrom</a:t>
            </a:r>
            <a:r>
              <a:rPr lang="en-US" sz="1500" dirty="0"/>
              <a:t>:</a:t>
            </a:r>
          </a:p>
          <a:p>
            <a:pPr marL="0" indent="0">
              <a:buNone/>
            </a:pPr>
            <a:r>
              <a:rPr lang="en-US" sz="1500" dirty="0"/>
              <a:t>        </a:t>
            </a:r>
            <a:r>
              <a:rPr lang="en-US" sz="1500" dirty="0" err="1"/>
              <a:t>configMapKeyRef</a:t>
            </a:r>
            <a:r>
              <a:rPr lang="en-US" sz="1500" dirty="0"/>
              <a:t>:</a:t>
            </a:r>
          </a:p>
          <a:p>
            <a:pPr marL="0" indent="0">
              <a:buNone/>
            </a:pPr>
            <a:r>
              <a:rPr lang="en-US" sz="1500" dirty="0"/>
              <a:t>          name: </a:t>
            </a:r>
            <a:r>
              <a:rPr lang="en-US" sz="1500" dirty="0" err="1"/>
              <a:t>myyamlmap</a:t>
            </a:r>
            <a:r>
              <a:rPr lang="en-US" sz="1500" dirty="0"/>
              <a:t> </a:t>
            </a:r>
          </a:p>
          <a:p>
            <a:pPr marL="0" indent="0">
              <a:buNone/>
            </a:pPr>
            <a:r>
              <a:rPr lang="en-US" sz="1500" dirty="0"/>
              <a:t>          key: SKILL         </a:t>
            </a:r>
            <a:r>
              <a:rPr lang="en-US" sz="1800" dirty="0"/>
              <a:t>     </a:t>
            </a:r>
            <a:r>
              <a:rPr lang="en-US" sz="1950" b="1" dirty="0">
                <a:solidFill>
                  <a:srgbClr val="0070C0"/>
                </a:solidFill>
              </a:rPr>
              <a:t># name of the key</a:t>
            </a:r>
          </a:p>
        </p:txBody>
      </p:sp>
    </p:spTree>
    <p:extLst>
      <p:ext uri="{BB962C8B-B14F-4D97-AF65-F5344CB8AC3E}">
        <p14:creationId xmlns:p14="http://schemas.microsoft.com/office/powerpoint/2010/main" val="56388522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flipV="1">
            <a:off x="335288" y="-629979"/>
            <a:ext cx="8503920" cy="71943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b="1" dirty="0"/>
          </a:p>
        </p:txBody>
      </p:sp>
      <p:sp>
        <p:nvSpPr>
          <p:cNvPr id="8" name="Content Placeholder 2"/>
          <p:cNvSpPr txBox="1">
            <a:spLocks/>
          </p:cNvSpPr>
          <p:nvPr/>
        </p:nvSpPr>
        <p:spPr>
          <a:xfrm>
            <a:off x="188639" y="156541"/>
            <a:ext cx="9029789" cy="487514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t>$</a:t>
            </a:r>
            <a:r>
              <a:rPr lang="en-US" sz="1800" b="1" dirty="0">
                <a:solidFill>
                  <a:srgbClr val="800000"/>
                </a:solidFill>
              </a:rPr>
              <a:t> </a:t>
            </a:r>
            <a:r>
              <a:rPr lang="en-US" sz="1800" b="1" dirty="0" err="1">
                <a:solidFill>
                  <a:srgbClr val="800000"/>
                </a:solidFill>
              </a:rPr>
              <a:t>kubectl</a:t>
            </a:r>
            <a:r>
              <a:rPr lang="en-US" sz="1800" b="1" dirty="0">
                <a:solidFill>
                  <a:srgbClr val="800000"/>
                </a:solidFill>
              </a:rPr>
              <a:t> apply -f </a:t>
            </a:r>
            <a:r>
              <a:rPr lang="en-US" sz="1800" b="1" dirty="0" err="1">
                <a:solidFill>
                  <a:srgbClr val="800000"/>
                </a:solidFill>
              </a:rPr>
              <a:t>yamlenvconfig.yml</a:t>
            </a:r>
            <a:endParaRPr lang="en-US" sz="1800" dirty="0"/>
          </a:p>
          <a:p>
            <a:pPr marL="0" indent="0">
              <a:buNone/>
            </a:pPr>
            <a:r>
              <a:rPr lang="en-US" sz="1800" b="1" dirty="0"/>
              <a:t>$ </a:t>
            </a:r>
            <a:r>
              <a:rPr lang="en-US" sz="1800" b="1" dirty="0" err="1">
                <a:solidFill>
                  <a:srgbClr val="800000"/>
                </a:solidFill>
              </a:rPr>
              <a:t>kubectl</a:t>
            </a:r>
            <a:r>
              <a:rPr lang="en-US" sz="1800" b="1" dirty="0">
                <a:solidFill>
                  <a:srgbClr val="800000"/>
                </a:solidFill>
              </a:rPr>
              <a:t> exec </a:t>
            </a:r>
            <a:r>
              <a:rPr lang="en-US" sz="1800" b="1" dirty="0" err="1">
                <a:solidFill>
                  <a:srgbClr val="800000"/>
                </a:solidFill>
              </a:rPr>
              <a:t>yamlenvsecret</a:t>
            </a:r>
            <a:r>
              <a:rPr lang="en-US" sz="1800" b="1" dirty="0">
                <a:solidFill>
                  <a:srgbClr val="800000"/>
                </a:solidFill>
              </a:rPr>
              <a:t> -it -- /bin/bash</a:t>
            </a:r>
          </a:p>
          <a:p>
            <a:pPr marL="0" indent="0">
              <a:buNone/>
            </a:pPr>
            <a:r>
              <a:rPr lang="en-US" sz="1800" b="1" dirty="0">
                <a:solidFill>
                  <a:srgbClr val="00B050"/>
                </a:solidFill>
              </a:rPr>
              <a:t>  - env |grep MYENV</a:t>
            </a:r>
          </a:p>
          <a:p>
            <a:pPr marL="0" indent="0">
              <a:buNone/>
            </a:pPr>
            <a:endParaRPr lang="en-US" sz="1800" b="1" dirty="0">
              <a:solidFill>
                <a:srgbClr val="800000"/>
              </a:solidFill>
            </a:endParaRPr>
          </a:p>
          <a:p>
            <a:pPr marL="0" indent="0">
              <a:buNone/>
            </a:pPr>
            <a:endParaRPr lang="en-US" sz="1800" b="1" dirty="0">
              <a:solidFill>
                <a:srgbClr val="800000"/>
              </a:solidFill>
            </a:endParaRPr>
          </a:p>
          <a:p>
            <a:pPr marL="0" indent="0">
              <a:buNone/>
            </a:pPr>
            <a:endParaRPr lang="en-US" sz="1800" b="1" dirty="0">
              <a:solidFill>
                <a:srgbClr val="800000"/>
              </a:solidFill>
            </a:endParaRPr>
          </a:p>
          <a:p>
            <a:pPr marL="0" indent="0">
              <a:buNone/>
            </a:pPr>
            <a:endParaRPr lang="en-US" sz="1800" b="1" dirty="0">
              <a:solidFill>
                <a:srgbClr val="002060"/>
              </a:solidFill>
            </a:endParaRPr>
          </a:p>
          <a:p>
            <a:pPr marL="0" indent="0">
              <a:buNone/>
            </a:pPr>
            <a:endParaRPr lang="en-US" sz="1800" b="1" dirty="0">
              <a:solidFill>
                <a:srgbClr val="002060"/>
              </a:solidFill>
            </a:endParaRPr>
          </a:p>
        </p:txBody>
      </p:sp>
    </p:spTree>
    <p:extLst>
      <p:ext uri="{BB962C8B-B14F-4D97-AF65-F5344CB8AC3E}">
        <p14:creationId xmlns:p14="http://schemas.microsoft.com/office/powerpoint/2010/main" val="643325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89453"/>
            <a:ext cx="8503920" cy="6326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b="1" dirty="0">
                <a:solidFill>
                  <a:srgbClr val="0070C0"/>
                </a:solidFill>
              </a:rPr>
              <a:t>Managing Compute Resources for Containers</a:t>
            </a:r>
          </a:p>
        </p:txBody>
      </p:sp>
      <p:sp>
        <p:nvSpPr>
          <p:cNvPr id="8" name="Content Placeholder 2"/>
          <p:cNvSpPr txBox="1">
            <a:spLocks/>
          </p:cNvSpPr>
          <p:nvPr/>
        </p:nvSpPr>
        <p:spPr>
          <a:xfrm>
            <a:off x="156439" y="711227"/>
            <a:ext cx="8831121" cy="460678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1400" dirty="0"/>
              <a:t>A pod in Kubernetes will run with no limits on CPU and memory</a:t>
            </a:r>
          </a:p>
          <a:p>
            <a:pPr>
              <a:buFont typeface="Wingdings" panose="05000000000000000000" pitchFamily="2" charset="2"/>
              <a:buChar char="Ø"/>
            </a:pPr>
            <a:r>
              <a:rPr lang="en-US" sz="1400" dirty="0"/>
              <a:t>You can optionally specify how much CPU and memory (RAM) each Container needs.</a:t>
            </a:r>
          </a:p>
          <a:p>
            <a:pPr>
              <a:buFont typeface="Wingdings" panose="05000000000000000000" pitchFamily="2" charset="2"/>
              <a:buChar char="Ø"/>
            </a:pPr>
            <a:r>
              <a:rPr lang="en-US" sz="1400" dirty="0"/>
              <a:t>Scheduler decides about which nodes to place Pods, only if the Node has enough CPU resources available to satisfy the Pod CPU request</a:t>
            </a:r>
          </a:p>
          <a:p>
            <a:pPr>
              <a:buFont typeface="Wingdings" panose="05000000000000000000" pitchFamily="2" charset="2"/>
              <a:buChar char="Ø"/>
            </a:pPr>
            <a:r>
              <a:rPr lang="en-US" sz="1400" dirty="0"/>
              <a:t>CPU is specified in units of </a:t>
            </a:r>
            <a:r>
              <a:rPr lang="en-US" sz="1400" b="1" dirty="0"/>
              <a:t>cores</a:t>
            </a:r>
            <a:r>
              <a:rPr lang="en-US" sz="1400" dirty="0"/>
              <a:t>, and memory is specified in units of </a:t>
            </a:r>
            <a:r>
              <a:rPr lang="en-US" sz="1400" b="1" dirty="0"/>
              <a:t>bytes</a:t>
            </a:r>
            <a:r>
              <a:rPr lang="en-US" sz="1400" dirty="0"/>
              <a:t>.</a:t>
            </a:r>
          </a:p>
          <a:p>
            <a:pPr>
              <a:buFont typeface="Wingdings" panose="05000000000000000000" pitchFamily="2" charset="2"/>
              <a:buChar char="Ø"/>
            </a:pPr>
            <a:r>
              <a:rPr lang="en-US" sz="1400" dirty="0"/>
              <a:t>Two types of constraints can be set for each resource type: </a:t>
            </a:r>
            <a:r>
              <a:rPr lang="en-US" sz="1400" b="1" dirty="0">
                <a:solidFill>
                  <a:srgbClr val="800000"/>
                </a:solidFill>
              </a:rPr>
              <a:t>requests</a:t>
            </a:r>
            <a:r>
              <a:rPr lang="en-US" sz="1400" dirty="0"/>
              <a:t> and </a:t>
            </a:r>
            <a:r>
              <a:rPr lang="en-US" sz="1400" b="1" dirty="0">
                <a:solidFill>
                  <a:srgbClr val="800000"/>
                </a:solidFill>
              </a:rPr>
              <a:t>limits</a:t>
            </a:r>
          </a:p>
          <a:p>
            <a:pPr lvl="1">
              <a:buFont typeface="Wingdings" panose="05000000000000000000" pitchFamily="2" charset="2"/>
              <a:buChar char="Ø"/>
            </a:pPr>
            <a:r>
              <a:rPr lang="en-US" sz="1400" dirty="0"/>
              <a:t>A </a:t>
            </a:r>
            <a:r>
              <a:rPr lang="en-US" sz="1400" b="1" dirty="0"/>
              <a:t>request</a:t>
            </a:r>
            <a:r>
              <a:rPr lang="en-US" sz="1400" dirty="0"/>
              <a:t> is the amount of that resources that the system will guarantee for the container, and Kubernetes will use this value to </a:t>
            </a:r>
            <a:r>
              <a:rPr lang="en-US" sz="1400" b="1" dirty="0"/>
              <a:t>decide on which node to place the pod</a:t>
            </a:r>
          </a:p>
          <a:p>
            <a:pPr lvl="1">
              <a:buFont typeface="Wingdings" panose="05000000000000000000" pitchFamily="2" charset="2"/>
              <a:buChar char="Ø"/>
            </a:pPr>
            <a:r>
              <a:rPr lang="en-US" sz="1400" dirty="0"/>
              <a:t> A </a:t>
            </a:r>
            <a:r>
              <a:rPr lang="en-US" sz="1400" b="1" dirty="0"/>
              <a:t>limit</a:t>
            </a:r>
            <a:r>
              <a:rPr lang="en-US" sz="1400" dirty="0"/>
              <a:t> is the maximum amount of resources that Kubernetes will allow the container to use. In the case that request is not set for a container, it defaults to limit. If limit is not set, then if defaults to 0 (unbounded). </a:t>
            </a:r>
          </a:p>
          <a:p>
            <a:pPr>
              <a:buFont typeface="Wingdings" panose="05000000000000000000" pitchFamily="2" charset="2"/>
              <a:buChar char="Ø"/>
            </a:pPr>
            <a:r>
              <a:rPr lang="en-US" sz="1400" dirty="0"/>
              <a:t>CPU values are specified in “</a:t>
            </a:r>
            <a:r>
              <a:rPr lang="en-US" sz="1400" dirty="0" err="1"/>
              <a:t>millicpu</a:t>
            </a:r>
            <a:r>
              <a:rPr lang="en-US" sz="1400" dirty="0"/>
              <a:t>” and memory in </a:t>
            </a:r>
            <a:r>
              <a:rPr lang="en-US" sz="1400" dirty="0" err="1"/>
              <a:t>MiB</a:t>
            </a:r>
            <a:endParaRPr lang="en-US" sz="1400" dirty="0"/>
          </a:p>
        </p:txBody>
      </p:sp>
    </p:spTree>
    <p:extLst>
      <p:ext uri="{BB962C8B-B14F-4D97-AF65-F5344CB8AC3E}">
        <p14:creationId xmlns:p14="http://schemas.microsoft.com/office/powerpoint/2010/main" val="212782872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132607"/>
            <a:ext cx="8503920" cy="6326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b="1" dirty="0">
                <a:solidFill>
                  <a:srgbClr val="0070C0"/>
                </a:solidFill>
              </a:rPr>
              <a:t>Pod Resources – Example: </a:t>
            </a:r>
            <a:r>
              <a:rPr lang="en-US" sz="1900" b="1" dirty="0" err="1">
                <a:solidFill>
                  <a:srgbClr val="0070C0"/>
                </a:solidFill>
              </a:rPr>
              <a:t>podresources.yml</a:t>
            </a:r>
            <a:endParaRPr lang="en-US" sz="1900" b="1" dirty="0">
              <a:solidFill>
                <a:srgbClr val="0070C0"/>
              </a:solidFill>
            </a:endParaRPr>
          </a:p>
        </p:txBody>
      </p:sp>
      <p:sp>
        <p:nvSpPr>
          <p:cNvPr id="8" name="Content Placeholder 2"/>
          <p:cNvSpPr txBox="1">
            <a:spLocks/>
          </p:cNvSpPr>
          <p:nvPr/>
        </p:nvSpPr>
        <p:spPr>
          <a:xfrm>
            <a:off x="188640" y="536713"/>
            <a:ext cx="8650568" cy="4104735"/>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ts val="1000"/>
              </a:lnSpc>
              <a:buNone/>
            </a:pPr>
            <a:r>
              <a:rPr lang="en-US" sz="1400" dirty="0" err="1"/>
              <a:t>apiVersion</a:t>
            </a:r>
            <a:r>
              <a:rPr lang="en-US" sz="1400" dirty="0"/>
              <a:t>: v1</a:t>
            </a:r>
          </a:p>
          <a:p>
            <a:pPr marL="0" indent="0">
              <a:lnSpc>
                <a:spcPts val="1000"/>
              </a:lnSpc>
              <a:buNone/>
            </a:pPr>
            <a:r>
              <a:rPr lang="en-US" sz="1400" dirty="0"/>
              <a:t>kind: Pod</a:t>
            </a:r>
          </a:p>
          <a:p>
            <a:pPr marL="0" indent="0">
              <a:lnSpc>
                <a:spcPts val="1000"/>
              </a:lnSpc>
              <a:buNone/>
            </a:pPr>
            <a:r>
              <a:rPr lang="en-US" sz="1400" dirty="0"/>
              <a:t>metadata:</a:t>
            </a:r>
          </a:p>
          <a:p>
            <a:pPr marL="0" indent="0">
              <a:lnSpc>
                <a:spcPts val="1000"/>
              </a:lnSpc>
              <a:buNone/>
            </a:pPr>
            <a:r>
              <a:rPr lang="en-US" sz="1400" dirty="0"/>
              <a:t>  name: resources</a:t>
            </a:r>
          </a:p>
          <a:p>
            <a:pPr marL="0" indent="0">
              <a:lnSpc>
                <a:spcPts val="1000"/>
              </a:lnSpc>
              <a:buNone/>
            </a:pPr>
            <a:r>
              <a:rPr lang="en-US" sz="1400" dirty="0"/>
              <a:t>spec:</a:t>
            </a:r>
          </a:p>
          <a:p>
            <a:pPr marL="0" indent="0">
              <a:lnSpc>
                <a:spcPts val="1000"/>
              </a:lnSpc>
              <a:buNone/>
            </a:pPr>
            <a:r>
              <a:rPr lang="en-US" sz="1400" dirty="0"/>
              <a:t>  containers:</a:t>
            </a:r>
          </a:p>
          <a:p>
            <a:pPr marL="0" indent="0">
              <a:lnSpc>
                <a:spcPts val="1000"/>
              </a:lnSpc>
              <a:buNone/>
            </a:pPr>
            <a:r>
              <a:rPr lang="en-US" sz="1400" dirty="0"/>
              <a:t>  - name: resource</a:t>
            </a:r>
          </a:p>
          <a:p>
            <a:pPr marL="0" indent="0">
              <a:lnSpc>
                <a:spcPts val="1000"/>
              </a:lnSpc>
              <a:buNone/>
            </a:pPr>
            <a:r>
              <a:rPr lang="en-US" sz="1400" dirty="0"/>
              <a:t>    image: centos</a:t>
            </a:r>
          </a:p>
          <a:p>
            <a:pPr marL="0" indent="0">
              <a:lnSpc>
                <a:spcPts val="1000"/>
              </a:lnSpc>
              <a:buNone/>
            </a:pPr>
            <a:r>
              <a:rPr lang="en-US" sz="1400" dirty="0"/>
              <a:t>    command: ["/bin/bash", "-c", "while true; do echo Hello-Adam; sleep 5 ; done"]</a:t>
            </a:r>
          </a:p>
          <a:p>
            <a:pPr marL="0" indent="0">
              <a:lnSpc>
                <a:spcPts val="1000"/>
              </a:lnSpc>
              <a:buNone/>
            </a:pPr>
            <a:r>
              <a:rPr lang="en-US" sz="1400" dirty="0"/>
              <a:t>    resources:                                            # Describes the type of resources to be used</a:t>
            </a:r>
          </a:p>
          <a:p>
            <a:pPr marL="0" indent="0">
              <a:lnSpc>
                <a:spcPts val="1000"/>
              </a:lnSpc>
              <a:buNone/>
            </a:pPr>
            <a:r>
              <a:rPr lang="en-US" sz="1400" dirty="0"/>
              <a:t>      requests:</a:t>
            </a:r>
          </a:p>
          <a:p>
            <a:pPr marL="0" indent="0">
              <a:lnSpc>
                <a:spcPts val="1000"/>
              </a:lnSpc>
              <a:buNone/>
            </a:pPr>
            <a:r>
              <a:rPr lang="en-US" sz="1400" dirty="0"/>
              <a:t>        memory: "&lt;value in </a:t>
            </a:r>
            <a:r>
              <a:rPr lang="en-US" sz="1400" dirty="0" err="1"/>
              <a:t>mebibytes</a:t>
            </a:r>
            <a:r>
              <a:rPr lang="en-US" sz="1400" dirty="0"/>
              <a:t>&gt;" # A </a:t>
            </a:r>
            <a:r>
              <a:rPr lang="en-US" sz="1400" dirty="0" err="1"/>
              <a:t>mebibyte</a:t>
            </a:r>
            <a:r>
              <a:rPr lang="en-US" sz="1400" dirty="0"/>
              <a:t> is 1,048,576 bytes, ex: 64Mi</a:t>
            </a:r>
          </a:p>
          <a:p>
            <a:pPr marL="0" indent="0">
              <a:lnSpc>
                <a:spcPts val="1000"/>
              </a:lnSpc>
              <a:buNone/>
            </a:pPr>
            <a:r>
              <a:rPr lang="en-US" sz="1400" dirty="0"/>
              <a:t>        </a:t>
            </a:r>
            <a:r>
              <a:rPr lang="en-US" sz="1400" dirty="0" err="1"/>
              <a:t>cpu</a:t>
            </a:r>
            <a:r>
              <a:rPr lang="en-US" sz="1400" dirty="0"/>
              <a:t>: "&lt;value in </a:t>
            </a:r>
            <a:r>
              <a:rPr lang="en-US" sz="1400" dirty="0" err="1"/>
              <a:t>millicores</a:t>
            </a:r>
            <a:r>
              <a:rPr lang="en-US" sz="1400" dirty="0"/>
              <a:t> &gt;"          # CPU core split into 1000 units (</a:t>
            </a:r>
            <a:r>
              <a:rPr lang="en-US" sz="1400" dirty="0" err="1"/>
              <a:t>milli</a:t>
            </a:r>
            <a:r>
              <a:rPr lang="en-US" sz="1400" dirty="0"/>
              <a:t> = 1000), ex: 100m</a:t>
            </a:r>
          </a:p>
          <a:p>
            <a:pPr marL="0" indent="0">
              <a:lnSpc>
                <a:spcPts val="1000"/>
              </a:lnSpc>
              <a:buNone/>
            </a:pPr>
            <a:r>
              <a:rPr lang="en-US" sz="1400" dirty="0"/>
              <a:t>      limits:</a:t>
            </a:r>
          </a:p>
          <a:p>
            <a:pPr marL="0" indent="0">
              <a:lnSpc>
                <a:spcPts val="1000"/>
              </a:lnSpc>
              <a:buNone/>
            </a:pPr>
            <a:r>
              <a:rPr lang="en-US" sz="1400" dirty="0"/>
              <a:t>        memory: "&lt;value in </a:t>
            </a:r>
            <a:r>
              <a:rPr lang="en-US" sz="1400" dirty="0" err="1"/>
              <a:t>mebibytes</a:t>
            </a:r>
            <a:r>
              <a:rPr lang="en-US" sz="1400" dirty="0"/>
              <a:t>&gt;" # ex: 128Mi</a:t>
            </a:r>
          </a:p>
          <a:p>
            <a:pPr marL="0" indent="0">
              <a:lnSpc>
                <a:spcPts val="1000"/>
              </a:lnSpc>
              <a:buNone/>
            </a:pPr>
            <a:r>
              <a:rPr lang="en-US" sz="1400" dirty="0"/>
              <a:t>        </a:t>
            </a:r>
            <a:r>
              <a:rPr lang="en-US" sz="1400" dirty="0" err="1"/>
              <a:t>cpu</a:t>
            </a:r>
            <a:r>
              <a:rPr lang="en-US" sz="1400" dirty="0"/>
              <a:t>: "&lt;value in </a:t>
            </a:r>
            <a:r>
              <a:rPr lang="en-US" sz="1400" dirty="0" err="1"/>
              <a:t>millicores</a:t>
            </a:r>
            <a:r>
              <a:rPr lang="en-US" sz="1400" dirty="0"/>
              <a:t> &gt;"  # ex: 200m</a:t>
            </a:r>
          </a:p>
        </p:txBody>
      </p:sp>
    </p:spTree>
    <p:extLst>
      <p:ext uri="{BB962C8B-B14F-4D97-AF65-F5344CB8AC3E}">
        <p14:creationId xmlns:p14="http://schemas.microsoft.com/office/powerpoint/2010/main" val="174052643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txBox="1">
            <a:spLocks/>
          </p:cNvSpPr>
          <p:nvPr/>
        </p:nvSpPr>
        <p:spPr>
          <a:xfrm>
            <a:off x="188640" y="119270"/>
            <a:ext cx="8650568" cy="488275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 </a:t>
            </a:r>
            <a:r>
              <a:rPr lang="en-US" sz="1800" b="1" dirty="0" err="1">
                <a:solidFill>
                  <a:srgbClr val="800000"/>
                </a:solidFill>
              </a:rPr>
              <a:t>kubectl</a:t>
            </a:r>
            <a:r>
              <a:rPr lang="en-US" sz="1800" b="1" dirty="0">
                <a:solidFill>
                  <a:srgbClr val="800000"/>
                </a:solidFill>
              </a:rPr>
              <a:t> apply -f </a:t>
            </a:r>
            <a:r>
              <a:rPr lang="en-US" sz="1800" b="1" dirty="0" err="1">
                <a:solidFill>
                  <a:srgbClr val="800000"/>
                </a:solidFill>
              </a:rPr>
              <a:t>podresources.yml</a:t>
            </a:r>
            <a:endParaRPr lang="en-US" sz="1800" b="1" dirty="0">
              <a:solidFill>
                <a:srgbClr val="800000"/>
              </a:solidFill>
            </a:endParaRPr>
          </a:p>
          <a:p>
            <a:pPr marL="0" indent="0">
              <a:buNone/>
            </a:pPr>
            <a:r>
              <a:rPr lang="en-US" sz="1800" dirty="0"/>
              <a:t>$ </a:t>
            </a:r>
            <a:r>
              <a:rPr lang="en-US" sz="1800" b="1" dirty="0" err="1">
                <a:solidFill>
                  <a:srgbClr val="800000"/>
                </a:solidFill>
              </a:rPr>
              <a:t>kubectl</a:t>
            </a:r>
            <a:r>
              <a:rPr lang="en-US" sz="1800" b="1" dirty="0">
                <a:solidFill>
                  <a:srgbClr val="800000"/>
                </a:solidFill>
              </a:rPr>
              <a:t> describe pods resources</a:t>
            </a:r>
          </a:p>
          <a:p>
            <a:pPr marL="0" indent="0">
              <a:buNone/>
            </a:pPr>
            <a:endParaRPr lang="en-US" sz="1800" b="1" dirty="0">
              <a:solidFill>
                <a:srgbClr val="800000"/>
              </a:solidFill>
            </a:endParaRPr>
          </a:p>
          <a:p>
            <a:r>
              <a:rPr lang="en-US" sz="1800" dirty="0"/>
              <a:t>To see the pods that uses the most </a:t>
            </a:r>
            <a:r>
              <a:rPr lang="en-US" sz="1800" dirty="0" err="1"/>
              <a:t>cpu</a:t>
            </a:r>
            <a:r>
              <a:rPr lang="en-US" sz="1800" dirty="0"/>
              <a:t> and memory</a:t>
            </a:r>
          </a:p>
          <a:p>
            <a:pPr marL="0" indent="0">
              <a:buNone/>
            </a:pPr>
            <a:r>
              <a:rPr lang="en-US" sz="1800" dirty="0"/>
              <a:t>$ </a:t>
            </a:r>
            <a:r>
              <a:rPr lang="en-US" sz="1800" b="1" dirty="0" err="1">
                <a:solidFill>
                  <a:srgbClr val="800000"/>
                </a:solidFill>
              </a:rPr>
              <a:t>kubectl</a:t>
            </a:r>
            <a:r>
              <a:rPr lang="en-US" sz="1800" b="1" dirty="0">
                <a:solidFill>
                  <a:srgbClr val="800000"/>
                </a:solidFill>
              </a:rPr>
              <a:t> top pod --all-namespaces</a:t>
            </a:r>
          </a:p>
          <a:p>
            <a:pPr marL="0" indent="0">
              <a:buNone/>
            </a:pPr>
            <a:endParaRPr lang="en-US" sz="1800" b="1" dirty="0">
              <a:solidFill>
                <a:srgbClr val="800000"/>
              </a:solidFill>
            </a:endParaRPr>
          </a:p>
          <a:p>
            <a:r>
              <a:rPr lang="en-US" sz="1800" dirty="0"/>
              <a:t>To see the total </a:t>
            </a:r>
            <a:r>
              <a:rPr lang="en-US" sz="1800" dirty="0" err="1"/>
              <a:t>cpu</a:t>
            </a:r>
            <a:r>
              <a:rPr lang="en-US" sz="1800" dirty="0"/>
              <a:t>, memory usage of all pods</a:t>
            </a:r>
          </a:p>
          <a:p>
            <a:pPr marL="0" indent="0">
              <a:buNone/>
            </a:pPr>
            <a:r>
              <a:rPr lang="en-US" sz="1800" dirty="0"/>
              <a:t>$ </a:t>
            </a:r>
            <a:r>
              <a:rPr lang="en-US" sz="1800" b="1" dirty="0" err="1">
                <a:solidFill>
                  <a:srgbClr val="800000"/>
                </a:solidFill>
              </a:rPr>
              <a:t>kubectl</a:t>
            </a:r>
            <a:r>
              <a:rPr lang="en-US" sz="1800" b="1" dirty="0">
                <a:solidFill>
                  <a:srgbClr val="800000"/>
                </a:solidFill>
              </a:rPr>
              <a:t> get nodes --no-headers | </a:t>
            </a:r>
            <a:r>
              <a:rPr lang="en-US" sz="1800" b="1" dirty="0" err="1">
                <a:solidFill>
                  <a:srgbClr val="800000"/>
                </a:solidFill>
              </a:rPr>
              <a:t>awk</a:t>
            </a:r>
            <a:r>
              <a:rPr lang="en-US" sz="1800" b="1" dirty="0">
                <a:solidFill>
                  <a:srgbClr val="800000"/>
                </a:solidFill>
              </a:rPr>
              <a:t> '{print $1}' | </a:t>
            </a:r>
            <a:r>
              <a:rPr lang="en-US" sz="1800" b="1" dirty="0" err="1">
                <a:solidFill>
                  <a:srgbClr val="800000"/>
                </a:solidFill>
              </a:rPr>
              <a:t>xargs</a:t>
            </a:r>
            <a:r>
              <a:rPr lang="en-US" sz="1800" b="1" dirty="0">
                <a:solidFill>
                  <a:srgbClr val="800000"/>
                </a:solidFill>
              </a:rPr>
              <a:t> -I {} </a:t>
            </a:r>
            <a:r>
              <a:rPr lang="en-US" sz="1800" b="1" dirty="0" err="1">
                <a:solidFill>
                  <a:srgbClr val="800000"/>
                </a:solidFill>
              </a:rPr>
              <a:t>sh</a:t>
            </a:r>
            <a:r>
              <a:rPr lang="en-US" sz="1800" b="1" dirty="0">
                <a:solidFill>
                  <a:srgbClr val="800000"/>
                </a:solidFill>
              </a:rPr>
              <a:t> -c 'echo {}; </a:t>
            </a:r>
            <a:r>
              <a:rPr lang="en-US" sz="1800" b="1" dirty="0" err="1">
                <a:solidFill>
                  <a:srgbClr val="800000"/>
                </a:solidFill>
              </a:rPr>
              <a:t>kubectl</a:t>
            </a:r>
            <a:r>
              <a:rPr lang="en-US" sz="1800" b="1" dirty="0">
                <a:solidFill>
                  <a:srgbClr val="800000"/>
                </a:solidFill>
              </a:rPr>
              <a:t> describe node {} | grep Allocated -A 5 | grep -</a:t>
            </a:r>
            <a:r>
              <a:rPr lang="en-US" sz="1800" b="1" dirty="0" err="1">
                <a:solidFill>
                  <a:srgbClr val="800000"/>
                </a:solidFill>
              </a:rPr>
              <a:t>ve</a:t>
            </a:r>
            <a:r>
              <a:rPr lang="en-US" sz="1800" b="1" dirty="0">
                <a:solidFill>
                  <a:srgbClr val="800000"/>
                </a:solidFill>
              </a:rPr>
              <a:t> Event -</a:t>
            </a:r>
            <a:r>
              <a:rPr lang="en-US" sz="1800" b="1" dirty="0" err="1">
                <a:solidFill>
                  <a:srgbClr val="800000"/>
                </a:solidFill>
              </a:rPr>
              <a:t>ve</a:t>
            </a:r>
            <a:r>
              <a:rPr lang="en-US" sz="1800" b="1" dirty="0">
                <a:solidFill>
                  <a:srgbClr val="800000"/>
                </a:solidFill>
              </a:rPr>
              <a:t> Allocated -</a:t>
            </a:r>
            <a:r>
              <a:rPr lang="en-US" sz="1800" b="1" dirty="0" err="1">
                <a:solidFill>
                  <a:srgbClr val="800000"/>
                </a:solidFill>
              </a:rPr>
              <a:t>ve</a:t>
            </a:r>
            <a:r>
              <a:rPr lang="en-US" sz="1800" b="1" dirty="0">
                <a:solidFill>
                  <a:srgbClr val="800000"/>
                </a:solidFill>
              </a:rPr>
              <a:t> percent -</a:t>
            </a:r>
            <a:r>
              <a:rPr lang="en-US" sz="1800" b="1" dirty="0" err="1">
                <a:solidFill>
                  <a:srgbClr val="800000"/>
                </a:solidFill>
              </a:rPr>
              <a:t>ve</a:t>
            </a:r>
            <a:r>
              <a:rPr lang="en-US" sz="1800" b="1" dirty="0">
                <a:solidFill>
                  <a:srgbClr val="800000"/>
                </a:solidFill>
              </a:rPr>
              <a:t> -- ; echo’</a:t>
            </a:r>
          </a:p>
          <a:p>
            <a:pPr marL="0" indent="0">
              <a:buNone/>
            </a:pPr>
            <a:endParaRPr lang="en-US" sz="1800" b="1" dirty="0">
              <a:solidFill>
                <a:srgbClr val="800000"/>
              </a:solidFill>
            </a:endParaRPr>
          </a:p>
          <a:p>
            <a:pPr marL="0" indent="0">
              <a:buNone/>
            </a:pPr>
            <a:endParaRPr lang="en-US" sz="1800" b="1" dirty="0">
              <a:solidFill>
                <a:srgbClr val="800000"/>
              </a:solidFill>
            </a:endParaRPr>
          </a:p>
          <a:p>
            <a:pPr marL="0" indent="0">
              <a:buNone/>
            </a:pPr>
            <a:endParaRPr lang="en-US" sz="1800" b="1" dirty="0">
              <a:solidFill>
                <a:srgbClr val="800000"/>
              </a:solidFill>
            </a:endParaRPr>
          </a:p>
          <a:p>
            <a:pPr marL="0" indent="0">
              <a:buNone/>
            </a:pPr>
            <a:endParaRPr lang="en-US" sz="1800" b="1" dirty="0">
              <a:solidFill>
                <a:srgbClr val="800000"/>
              </a:solidFill>
            </a:endParaRPr>
          </a:p>
          <a:p>
            <a:pPr marL="0" indent="0">
              <a:buNone/>
            </a:pPr>
            <a:endParaRPr lang="en-US" sz="1800" b="1" dirty="0">
              <a:solidFill>
                <a:srgbClr val="800000"/>
              </a:solidFill>
            </a:endParaRPr>
          </a:p>
          <a:p>
            <a:pPr marL="0" indent="0">
              <a:buNone/>
            </a:pPr>
            <a:endParaRPr lang="en-US" sz="1800" b="1" dirty="0">
              <a:solidFill>
                <a:srgbClr val="800000"/>
              </a:solidFill>
            </a:endParaRPr>
          </a:p>
          <a:p>
            <a:pPr marL="0" indent="0">
              <a:buNone/>
            </a:pPr>
            <a:endParaRPr lang="en-US" sz="1800" b="1" dirty="0">
              <a:solidFill>
                <a:srgbClr val="800000"/>
              </a:solidFill>
            </a:endParaRPr>
          </a:p>
          <a:p>
            <a:endParaRPr lang="en-US" sz="1800" dirty="0"/>
          </a:p>
          <a:p>
            <a:endParaRPr lang="en-US" sz="1800" dirty="0"/>
          </a:p>
          <a:p>
            <a:endParaRPr lang="en-US" sz="1800" dirty="0">
              <a:solidFill>
                <a:srgbClr val="800000"/>
              </a:solidFill>
            </a:endParaRPr>
          </a:p>
          <a:p>
            <a:endParaRPr lang="en-US" sz="1800" dirty="0"/>
          </a:p>
          <a:p>
            <a:pPr marL="0" indent="0">
              <a:buNone/>
            </a:pPr>
            <a:endParaRPr lang="en-US" sz="1800" dirty="0"/>
          </a:p>
          <a:p>
            <a:endParaRPr lang="en-US" sz="1500" dirty="0"/>
          </a:p>
        </p:txBody>
      </p:sp>
    </p:spTree>
    <p:extLst>
      <p:ext uri="{BB962C8B-B14F-4D97-AF65-F5344CB8AC3E}">
        <p14:creationId xmlns:p14="http://schemas.microsoft.com/office/powerpoint/2010/main" val="33499903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C2D3-B105-4877-BCBF-475ADA321B8B}"/>
              </a:ext>
            </a:extLst>
          </p:cNvPr>
          <p:cNvSpPr>
            <a:spLocks noGrp="1"/>
          </p:cNvSpPr>
          <p:nvPr>
            <p:ph type="title"/>
          </p:nvPr>
        </p:nvSpPr>
        <p:spPr>
          <a:xfrm>
            <a:off x="382588" y="383309"/>
            <a:ext cx="8361170" cy="274613"/>
          </a:xfrm>
        </p:spPr>
        <p:txBody>
          <a:bodyPr>
            <a:normAutofit fontScale="90000"/>
          </a:bodyPr>
          <a:lstStyle/>
          <a:p>
            <a:r>
              <a:rPr lang="en-IN" dirty="0">
                <a:solidFill>
                  <a:srgbClr val="0070C0"/>
                </a:solidFill>
              </a:rPr>
              <a:t>Architecture</a:t>
            </a:r>
            <a:br>
              <a:rPr lang="en-IN" dirty="0">
                <a:solidFill>
                  <a:srgbClr val="0070C0"/>
                </a:solidFill>
              </a:rPr>
            </a:br>
            <a:br>
              <a:rPr lang="en-IN" dirty="0">
                <a:solidFill>
                  <a:srgbClr val="0070C0"/>
                </a:solidFill>
              </a:rPr>
            </a:br>
            <a:endParaRPr lang="en-IN" dirty="0">
              <a:solidFill>
                <a:srgbClr val="0070C0"/>
              </a:solidFill>
            </a:endParaRPr>
          </a:p>
        </p:txBody>
      </p:sp>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8</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346782" y="856992"/>
            <a:ext cx="8353233" cy="3603495"/>
          </a:xfrm>
        </p:spPr>
        <p:txBody>
          <a:bodyPr>
            <a:normAutofit/>
          </a:bodyPr>
          <a:lstStyle/>
          <a:p>
            <a:pPr marL="180975" lvl="1" indent="0">
              <a:buNone/>
            </a:pPr>
            <a:r>
              <a:rPr lang="en-IN" sz="1400" dirty="0"/>
              <a:t>Kubernetes actually follows client-server architecture. It consists of the two main components:</a:t>
            </a:r>
          </a:p>
          <a:p>
            <a:pPr marL="409575" lvl="1" indent="-228600">
              <a:buAutoNum type="arabicPeriod"/>
            </a:pPr>
            <a:r>
              <a:rPr lang="en-IN" sz="1400" dirty="0"/>
              <a:t>Master Node (Control Plane)</a:t>
            </a:r>
          </a:p>
          <a:p>
            <a:pPr marL="409575" lvl="1" indent="-228600">
              <a:buAutoNum type="arabicPeriod"/>
            </a:pPr>
            <a:r>
              <a:rPr lang="en-IN" sz="1400" dirty="0"/>
              <a:t>Slave / Worker Node</a:t>
            </a:r>
          </a:p>
          <a:p>
            <a:pPr marL="0" indent="0">
              <a:buNone/>
            </a:pPr>
            <a:r>
              <a:rPr lang="en-IN" dirty="0"/>
              <a:t> Master Node or Kubernetes Control Plane</a:t>
            </a:r>
          </a:p>
          <a:p>
            <a:pPr lvl="1">
              <a:buFont typeface="Wingdings" panose="05000000000000000000" pitchFamily="2" charset="2"/>
              <a:buChar char="Ø"/>
            </a:pPr>
            <a:r>
              <a:rPr lang="en-IN" sz="1400" dirty="0"/>
              <a:t> </a:t>
            </a:r>
            <a:r>
              <a:rPr lang="en-US" sz="1400" dirty="0"/>
              <a:t>The master coordinates all activities in your cluster, such as scheduling applications, maintaining  applications' desired state, scaling applications, and rolling out new updates. </a:t>
            </a:r>
          </a:p>
          <a:p>
            <a:pPr lvl="1">
              <a:buFont typeface="Wingdings" panose="05000000000000000000" pitchFamily="2" charset="2"/>
              <a:buChar char="Ø"/>
            </a:pPr>
            <a:r>
              <a:rPr lang="en-IN" sz="1400" dirty="0"/>
              <a:t>The following are main components of master node</a:t>
            </a:r>
          </a:p>
          <a:p>
            <a:pPr marL="180975" lvl="1" indent="0">
              <a:buNone/>
            </a:pPr>
            <a:endParaRPr lang="en-IN" sz="1400" dirty="0"/>
          </a:p>
          <a:p>
            <a:pPr lvl="2">
              <a:buFont typeface="Wingdings" panose="05000000000000000000" pitchFamily="2" charset="2"/>
              <a:buChar char="v"/>
            </a:pPr>
            <a:r>
              <a:rPr lang="en-IN" sz="1400" dirty="0"/>
              <a:t>API Server</a:t>
            </a:r>
          </a:p>
          <a:p>
            <a:pPr lvl="2">
              <a:buFont typeface="Wingdings" panose="05000000000000000000" pitchFamily="2" charset="2"/>
              <a:buChar char="v"/>
            </a:pPr>
            <a:r>
              <a:rPr lang="en-IN" sz="1400" dirty="0"/>
              <a:t>Scheduler</a:t>
            </a:r>
          </a:p>
          <a:p>
            <a:pPr lvl="2">
              <a:buFont typeface="Wingdings" panose="05000000000000000000" pitchFamily="2" charset="2"/>
              <a:buChar char="v"/>
            </a:pPr>
            <a:r>
              <a:rPr lang="en-IN" sz="1400" dirty="0"/>
              <a:t>Controller Manager</a:t>
            </a:r>
          </a:p>
          <a:p>
            <a:pPr lvl="2">
              <a:buFont typeface="Wingdings" panose="05000000000000000000" pitchFamily="2" charset="2"/>
              <a:buChar char="v"/>
            </a:pPr>
            <a:r>
              <a:rPr lang="en-IN" sz="1400" dirty="0"/>
              <a:t>ETCD</a:t>
            </a:r>
          </a:p>
        </p:txBody>
      </p:sp>
      <p:pic>
        <p:nvPicPr>
          <p:cNvPr id="5" name="Picture 4">
            <a:extLst>
              <a:ext uri="{FF2B5EF4-FFF2-40B4-BE49-F238E27FC236}">
                <a16:creationId xmlns:a16="http://schemas.microsoft.com/office/drawing/2014/main" id="{702E5744-8FCB-453C-863E-BB1DA83E1755}"/>
              </a:ext>
            </a:extLst>
          </p:cNvPr>
          <p:cNvPicPr>
            <a:picLocks noChangeAspect="1"/>
          </p:cNvPicPr>
          <p:nvPr/>
        </p:nvPicPr>
        <p:blipFill>
          <a:blip r:embed="rId3"/>
          <a:stretch>
            <a:fillRect/>
          </a:stretch>
        </p:blipFill>
        <p:spPr>
          <a:xfrm>
            <a:off x="4062810" y="2809064"/>
            <a:ext cx="3571875" cy="1764842"/>
          </a:xfrm>
          <a:prstGeom prst="rect">
            <a:avLst/>
          </a:prstGeom>
        </p:spPr>
      </p:pic>
    </p:spTree>
    <p:extLst>
      <p:ext uri="{BB962C8B-B14F-4D97-AF65-F5344CB8AC3E}">
        <p14:creationId xmlns:p14="http://schemas.microsoft.com/office/powerpoint/2010/main" val="2344170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59188" y="1826136"/>
            <a:ext cx="1674347" cy="1674347"/>
          </a:xfrm>
          <a:prstGeom prst="rect">
            <a:avLst/>
          </a:prstGeom>
        </p:spPr>
      </p:pic>
      <p:sp>
        <p:nvSpPr>
          <p:cNvPr id="7" name="Title 1"/>
          <p:cNvSpPr txBox="1">
            <a:spLocks/>
          </p:cNvSpPr>
          <p:nvPr/>
        </p:nvSpPr>
        <p:spPr>
          <a:xfrm>
            <a:off x="0" y="46488"/>
            <a:ext cx="8570851" cy="57398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b="1" dirty="0">
                <a:solidFill>
                  <a:srgbClr val="0070C0"/>
                </a:solidFill>
              </a:rPr>
              <a:t>Resource Quotas</a:t>
            </a:r>
          </a:p>
        </p:txBody>
      </p:sp>
      <p:sp>
        <p:nvSpPr>
          <p:cNvPr id="8" name="Content Placeholder 2"/>
          <p:cNvSpPr txBox="1">
            <a:spLocks/>
          </p:cNvSpPr>
          <p:nvPr/>
        </p:nvSpPr>
        <p:spPr>
          <a:xfrm>
            <a:off x="0" y="763929"/>
            <a:ext cx="8712484" cy="433946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1400" dirty="0"/>
              <a:t>A Kubernetes cluster can be divided into namespaces. If a Container is created in a namespace that has a default CPU limit, and the Container does not specify its own CPU limit, then the Container is assigned the default CPU limit. </a:t>
            </a:r>
          </a:p>
          <a:p>
            <a:pPr>
              <a:buFont typeface="Wingdings" panose="05000000000000000000" pitchFamily="2" charset="2"/>
              <a:buChar char="Ø"/>
            </a:pPr>
            <a:r>
              <a:rPr lang="en-US" sz="1400" dirty="0"/>
              <a:t>Namespaces can be assigned </a:t>
            </a:r>
            <a:r>
              <a:rPr lang="en-US" sz="1400" dirty="0" err="1"/>
              <a:t>ResourceQuota</a:t>
            </a:r>
            <a:r>
              <a:rPr lang="en-US" sz="1400" dirty="0"/>
              <a:t> objects, this will limit the amount of usage allowed to the objects in that namespace. You can limit:</a:t>
            </a:r>
          </a:p>
          <a:p>
            <a:pPr lvl="1">
              <a:buFont typeface="Wingdings" panose="05000000000000000000" pitchFamily="2" charset="2"/>
              <a:buChar char="v"/>
            </a:pPr>
            <a:r>
              <a:rPr lang="en-US" sz="1400" dirty="0"/>
              <a:t>Compute</a:t>
            </a:r>
          </a:p>
          <a:p>
            <a:pPr lvl="1">
              <a:buFont typeface="Wingdings" panose="05000000000000000000" pitchFamily="2" charset="2"/>
              <a:buChar char="v"/>
            </a:pPr>
            <a:r>
              <a:rPr lang="en-US" sz="1400" dirty="0"/>
              <a:t>Storage</a:t>
            </a:r>
          </a:p>
          <a:p>
            <a:pPr lvl="1">
              <a:buFont typeface="Wingdings" panose="05000000000000000000" pitchFamily="2" charset="2"/>
              <a:buChar char="v"/>
            </a:pPr>
            <a:r>
              <a:rPr lang="en-US" sz="1400" dirty="0"/>
              <a:t>Memory</a:t>
            </a:r>
          </a:p>
          <a:p>
            <a:pPr>
              <a:buFont typeface="Wingdings" panose="05000000000000000000" pitchFamily="2" charset="2"/>
              <a:buChar char="Ø"/>
            </a:pPr>
            <a:r>
              <a:rPr lang="en-US" sz="1400" dirty="0"/>
              <a:t>Here are two of the restrictions that a resource quota imposes on a namespace:</a:t>
            </a:r>
          </a:p>
          <a:p>
            <a:pPr lvl="1">
              <a:buFont typeface="Wingdings" panose="05000000000000000000" pitchFamily="2" charset="2"/>
              <a:buChar char="v"/>
            </a:pPr>
            <a:r>
              <a:rPr lang="en-US" sz="1400" dirty="0"/>
              <a:t>Every Container that runs in the namespace must have its own CPU limit.</a:t>
            </a:r>
          </a:p>
          <a:p>
            <a:pPr lvl="1">
              <a:buFont typeface="Wingdings" panose="05000000000000000000" pitchFamily="2" charset="2"/>
              <a:buChar char="v"/>
            </a:pPr>
            <a:r>
              <a:rPr lang="en-US" sz="1400" dirty="0"/>
              <a:t>The total amount of CPU used by all Containers in the namespace must not exceed a specified limit.</a:t>
            </a:r>
          </a:p>
          <a:p>
            <a:pPr marL="342900" lvl="1" indent="0">
              <a:buNone/>
            </a:pPr>
            <a:endParaRPr lang="en-US" sz="1800" dirty="0"/>
          </a:p>
        </p:txBody>
      </p:sp>
    </p:spTree>
    <p:extLst>
      <p:ext uri="{BB962C8B-B14F-4D97-AF65-F5344CB8AC3E}">
        <p14:creationId xmlns:p14="http://schemas.microsoft.com/office/powerpoint/2010/main" val="265736200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8639" y="0"/>
            <a:ext cx="8756579" cy="6326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b="1" dirty="0" err="1">
                <a:solidFill>
                  <a:srgbClr val="0070C0"/>
                </a:solidFill>
              </a:rPr>
              <a:t>ResourceQuota</a:t>
            </a:r>
            <a:r>
              <a:rPr lang="en-US" sz="1900" b="1" dirty="0">
                <a:solidFill>
                  <a:srgbClr val="0070C0"/>
                </a:solidFill>
              </a:rPr>
              <a:t> - Example: </a:t>
            </a:r>
            <a:r>
              <a:rPr lang="en-US" sz="1900" b="1" dirty="0" err="1">
                <a:solidFill>
                  <a:srgbClr val="0070C0"/>
                </a:solidFill>
              </a:rPr>
              <a:t>quotadeploy.yml</a:t>
            </a:r>
            <a:endParaRPr lang="en-US" sz="1900" b="1" dirty="0">
              <a:solidFill>
                <a:srgbClr val="0070C0"/>
              </a:solidFill>
            </a:endParaRPr>
          </a:p>
        </p:txBody>
      </p:sp>
      <p:sp>
        <p:nvSpPr>
          <p:cNvPr id="8" name="Content Placeholder 2"/>
          <p:cNvSpPr txBox="1">
            <a:spLocks/>
          </p:cNvSpPr>
          <p:nvPr/>
        </p:nvSpPr>
        <p:spPr>
          <a:xfrm>
            <a:off x="188639" y="439808"/>
            <a:ext cx="9029789" cy="4839258"/>
          </a:xfrm>
          <a:prstGeom prst="rect">
            <a:avLst/>
          </a:prstGeom>
        </p:spPr>
        <p:txBody>
          <a:bodyPr>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kind: Deployment</a:t>
            </a:r>
          </a:p>
          <a:p>
            <a:pPr marL="0" indent="0">
              <a:buNone/>
            </a:pPr>
            <a:r>
              <a:rPr lang="en-US" sz="1800" dirty="0" err="1"/>
              <a:t>apiVersion</a:t>
            </a:r>
            <a:r>
              <a:rPr lang="en-US" sz="1800" dirty="0"/>
              <a:t>: extensions/v1beta1</a:t>
            </a:r>
          </a:p>
          <a:p>
            <a:pPr marL="0" indent="0">
              <a:buNone/>
            </a:pPr>
            <a:r>
              <a:rPr lang="en-US" sz="1800" dirty="0"/>
              <a:t>metadata:</a:t>
            </a:r>
          </a:p>
          <a:p>
            <a:pPr marL="0" indent="0">
              <a:buNone/>
            </a:pPr>
            <a:r>
              <a:rPr lang="en-US" sz="1800" dirty="0"/>
              <a:t>  name: deployments</a:t>
            </a:r>
          </a:p>
          <a:p>
            <a:pPr marL="0" indent="0">
              <a:buNone/>
            </a:pPr>
            <a:r>
              <a:rPr lang="en-US" sz="1800" dirty="0"/>
              <a:t>spec:</a:t>
            </a:r>
          </a:p>
          <a:p>
            <a:pPr marL="0" indent="0">
              <a:buNone/>
            </a:pPr>
            <a:r>
              <a:rPr lang="en-US" sz="1800" dirty="0"/>
              <a:t>  replicas: 3</a:t>
            </a:r>
          </a:p>
          <a:p>
            <a:pPr marL="0" indent="0">
              <a:buNone/>
            </a:pPr>
            <a:r>
              <a:rPr lang="en-US" sz="1800" dirty="0"/>
              <a:t>  template:</a:t>
            </a:r>
          </a:p>
          <a:p>
            <a:pPr marL="0" indent="0">
              <a:buNone/>
            </a:pPr>
            <a:r>
              <a:rPr lang="en-US" sz="1800" dirty="0"/>
              <a:t>    metadata:</a:t>
            </a:r>
          </a:p>
          <a:p>
            <a:pPr marL="0" indent="0">
              <a:buNone/>
            </a:pPr>
            <a:r>
              <a:rPr lang="en-US" sz="1800" dirty="0"/>
              <a:t>      name: testpod8</a:t>
            </a:r>
          </a:p>
          <a:p>
            <a:pPr marL="0" indent="0">
              <a:buNone/>
            </a:pPr>
            <a:r>
              <a:rPr lang="en-US" sz="1800" dirty="0"/>
              <a:t>      labels:</a:t>
            </a:r>
          </a:p>
          <a:p>
            <a:pPr marL="0" indent="0">
              <a:buNone/>
            </a:pPr>
            <a:r>
              <a:rPr lang="en-US" sz="1800" dirty="0"/>
              <a:t>        </a:t>
            </a:r>
            <a:r>
              <a:rPr lang="en-US" sz="1800" dirty="0" err="1"/>
              <a:t>objtype</a:t>
            </a:r>
            <a:r>
              <a:rPr lang="en-US" sz="1800" dirty="0"/>
              <a:t>: deployment</a:t>
            </a:r>
          </a:p>
          <a:p>
            <a:pPr marL="0" indent="0">
              <a:buNone/>
            </a:pPr>
            <a:r>
              <a:rPr lang="en-US" sz="1800" dirty="0"/>
              <a:t>    spec:</a:t>
            </a:r>
          </a:p>
          <a:p>
            <a:pPr marL="0" indent="0">
              <a:buNone/>
            </a:pPr>
            <a:r>
              <a:rPr lang="en-US" sz="1800" dirty="0"/>
              <a:t>     containers:</a:t>
            </a:r>
          </a:p>
          <a:p>
            <a:pPr marL="0" indent="0">
              <a:buNone/>
            </a:pPr>
            <a:r>
              <a:rPr lang="en-US" sz="1800" dirty="0"/>
              <a:t>       - name: c00</a:t>
            </a:r>
          </a:p>
          <a:p>
            <a:pPr marL="0" indent="0">
              <a:buNone/>
            </a:pPr>
            <a:r>
              <a:rPr lang="en-US" sz="1800" dirty="0"/>
              <a:t>         image: </a:t>
            </a:r>
            <a:r>
              <a:rPr lang="en-US" sz="1800" dirty="0" err="1"/>
              <a:t>ubuntu</a:t>
            </a:r>
            <a:endParaRPr lang="en-US" sz="1800" dirty="0"/>
          </a:p>
          <a:p>
            <a:pPr marL="0" indent="0">
              <a:buNone/>
            </a:pPr>
            <a:r>
              <a:rPr lang="en-US" sz="1800" dirty="0"/>
              <a:t>         command: ["/bin/bash", "-c", "while true; do echo Hello-Adam; sleep 5 ; done"]</a:t>
            </a:r>
          </a:p>
          <a:p>
            <a:pPr marL="0" indent="0">
              <a:buNone/>
            </a:pPr>
            <a:r>
              <a:rPr lang="en-US" sz="1800" dirty="0"/>
              <a:t>         resources:</a:t>
            </a:r>
          </a:p>
          <a:p>
            <a:pPr marL="0" indent="0">
              <a:buNone/>
            </a:pPr>
            <a:r>
              <a:rPr lang="en-US" sz="1800" dirty="0"/>
              <a:t>            requests:</a:t>
            </a:r>
          </a:p>
          <a:p>
            <a:pPr marL="0" indent="0">
              <a:buNone/>
            </a:pPr>
            <a:r>
              <a:rPr lang="en-US" sz="1800" dirty="0"/>
              <a:t>              </a:t>
            </a:r>
            <a:r>
              <a:rPr lang="en-US" sz="1800" dirty="0" err="1"/>
              <a:t>cpu</a:t>
            </a:r>
            <a:r>
              <a:rPr lang="en-US" sz="1800" dirty="0"/>
              <a:t>: "200m"</a:t>
            </a:r>
            <a:endParaRPr lang="en-US" sz="1800" b="1" dirty="0">
              <a:solidFill>
                <a:srgbClr val="0070C0"/>
              </a:solidFill>
            </a:endParaRPr>
          </a:p>
        </p:txBody>
      </p:sp>
    </p:spTree>
    <p:extLst>
      <p:ext uri="{BB962C8B-B14F-4D97-AF65-F5344CB8AC3E}">
        <p14:creationId xmlns:p14="http://schemas.microsoft.com/office/powerpoint/2010/main" val="83031854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flipV="1">
            <a:off x="335288" y="-629979"/>
            <a:ext cx="8503920" cy="71943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b="1" dirty="0"/>
          </a:p>
        </p:txBody>
      </p:sp>
      <p:sp>
        <p:nvSpPr>
          <p:cNvPr id="8" name="Content Placeholder 2"/>
          <p:cNvSpPr txBox="1">
            <a:spLocks/>
          </p:cNvSpPr>
          <p:nvPr/>
        </p:nvSpPr>
        <p:spPr>
          <a:xfrm>
            <a:off x="188639" y="156541"/>
            <a:ext cx="9029789" cy="487514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t>$</a:t>
            </a:r>
            <a:r>
              <a:rPr lang="en-US" sz="1800" b="1" dirty="0">
                <a:solidFill>
                  <a:srgbClr val="800000"/>
                </a:solidFill>
              </a:rPr>
              <a:t> </a:t>
            </a:r>
            <a:r>
              <a:rPr lang="en-US" sz="1800" b="1" dirty="0" err="1">
                <a:solidFill>
                  <a:srgbClr val="800000"/>
                </a:solidFill>
              </a:rPr>
              <a:t>kubectl</a:t>
            </a:r>
            <a:r>
              <a:rPr lang="en-US" sz="1800" b="1" dirty="0">
                <a:solidFill>
                  <a:srgbClr val="800000"/>
                </a:solidFill>
              </a:rPr>
              <a:t> apply -f </a:t>
            </a:r>
            <a:r>
              <a:rPr lang="en-US" sz="1800" b="1" dirty="0" err="1">
                <a:solidFill>
                  <a:srgbClr val="800000"/>
                </a:solidFill>
              </a:rPr>
              <a:t>quotadeploy.yml</a:t>
            </a:r>
            <a:r>
              <a:rPr lang="en-US" sz="1800" b="1" dirty="0">
                <a:solidFill>
                  <a:srgbClr val="800000"/>
                </a:solidFill>
              </a:rPr>
              <a:t> --namespace=testing</a:t>
            </a:r>
          </a:p>
          <a:p>
            <a:pPr marL="0" indent="0">
              <a:buNone/>
            </a:pPr>
            <a:r>
              <a:rPr lang="en-US" sz="1800" b="1" dirty="0"/>
              <a:t>$</a:t>
            </a:r>
            <a:r>
              <a:rPr lang="en-US" sz="1800" b="1" dirty="0">
                <a:solidFill>
                  <a:srgbClr val="800000"/>
                </a:solidFill>
              </a:rPr>
              <a:t> </a:t>
            </a:r>
            <a:r>
              <a:rPr lang="en-US" sz="1800" b="1" dirty="0" err="1">
                <a:solidFill>
                  <a:srgbClr val="800000"/>
                </a:solidFill>
              </a:rPr>
              <a:t>kubectl</a:t>
            </a:r>
            <a:r>
              <a:rPr lang="en-US" sz="1800" b="1" dirty="0">
                <a:solidFill>
                  <a:srgbClr val="800000"/>
                </a:solidFill>
              </a:rPr>
              <a:t> get pods --namespace=testing</a:t>
            </a:r>
          </a:p>
          <a:p>
            <a:pPr marL="0" indent="0">
              <a:buNone/>
            </a:pPr>
            <a:r>
              <a:rPr lang="en-US" sz="1800" b="1" dirty="0"/>
              <a:t>$ </a:t>
            </a:r>
            <a:r>
              <a:rPr lang="en-US" sz="1800" b="1" dirty="0" err="1">
                <a:solidFill>
                  <a:srgbClr val="800000"/>
                </a:solidFill>
              </a:rPr>
              <a:t>kubectl</a:t>
            </a:r>
            <a:r>
              <a:rPr lang="en-US" sz="1800" b="1" dirty="0">
                <a:solidFill>
                  <a:srgbClr val="800000"/>
                </a:solidFill>
              </a:rPr>
              <a:t> describe deployments </a:t>
            </a:r>
            <a:r>
              <a:rPr lang="en-US" sz="1800" b="1" dirty="0" err="1">
                <a:solidFill>
                  <a:srgbClr val="800000"/>
                </a:solidFill>
              </a:rPr>
              <a:t>deployments</a:t>
            </a:r>
            <a:r>
              <a:rPr lang="en-US" sz="1800" b="1" dirty="0">
                <a:solidFill>
                  <a:srgbClr val="800000"/>
                </a:solidFill>
              </a:rPr>
              <a:t> --namespace=testing</a:t>
            </a:r>
          </a:p>
          <a:p>
            <a:pPr marL="0" indent="0">
              <a:buNone/>
            </a:pPr>
            <a:r>
              <a:rPr lang="en-US" sz="1800" b="1" dirty="0"/>
              <a:t>$ </a:t>
            </a:r>
            <a:r>
              <a:rPr lang="en-US" sz="1800" b="1" dirty="0" err="1">
                <a:solidFill>
                  <a:srgbClr val="800000"/>
                </a:solidFill>
              </a:rPr>
              <a:t>kubectl</a:t>
            </a:r>
            <a:r>
              <a:rPr lang="en-US" sz="1800" b="1" dirty="0">
                <a:solidFill>
                  <a:srgbClr val="800000"/>
                </a:solidFill>
              </a:rPr>
              <a:t> delete -f </a:t>
            </a:r>
            <a:r>
              <a:rPr lang="en-US" sz="1800" b="1" dirty="0" err="1">
                <a:solidFill>
                  <a:srgbClr val="800000"/>
                </a:solidFill>
              </a:rPr>
              <a:t>cpulimit.yml</a:t>
            </a:r>
            <a:r>
              <a:rPr lang="en-US" sz="1800" b="1" dirty="0">
                <a:solidFill>
                  <a:srgbClr val="800000"/>
                </a:solidFill>
              </a:rPr>
              <a:t> --namespace=testing</a:t>
            </a:r>
          </a:p>
          <a:p>
            <a:pPr marL="0" indent="0">
              <a:buNone/>
            </a:pPr>
            <a:endParaRPr lang="en-US" sz="1800" b="1" dirty="0">
              <a:solidFill>
                <a:srgbClr val="800000"/>
              </a:solidFill>
            </a:endParaRPr>
          </a:p>
          <a:p>
            <a:pPr marL="0" indent="0">
              <a:buNone/>
            </a:pPr>
            <a:endParaRPr lang="en-US" sz="1800" b="1" dirty="0">
              <a:solidFill>
                <a:srgbClr val="800000"/>
              </a:solidFill>
            </a:endParaRPr>
          </a:p>
          <a:p>
            <a:pPr marL="0" indent="0">
              <a:buNone/>
            </a:pPr>
            <a:endParaRPr lang="en-US" sz="1800" b="1" dirty="0">
              <a:solidFill>
                <a:srgbClr val="800000"/>
              </a:solidFill>
            </a:endParaRPr>
          </a:p>
          <a:p>
            <a:pPr marL="0" indent="0">
              <a:buNone/>
            </a:pPr>
            <a:endParaRPr lang="en-US" sz="1800" b="1" dirty="0">
              <a:solidFill>
                <a:srgbClr val="002060"/>
              </a:solidFill>
            </a:endParaRPr>
          </a:p>
          <a:p>
            <a:pPr marL="0" indent="0">
              <a:buNone/>
            </a:pPr>
            <a:endParaRPr lang="en-US" sz="1800" b="1" dirty="0">
              <a:solidFill>
                <a:srgbClr val="002060"/>
              </a:solidFill>
            </a:endParaRPr>
          </a:p>
        </p:txBody>
      </p:sp>
    </p:spTree>
    <p:extLst>
      <p:ext uri="{BB962C8B-B14F-4D97-AF65-F5344CB8AC3E}">
        <p14:creationId xmlns:p14="http://schemas.microsoft.com/office/powerpoint/2010/main" val="244530044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0"/>
            <a:ext cx="8756579" cy="6326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b="1" dirty="0">
                <a:solidFill>
                  <a:srgbClr val="0070C0"/>
                </a:solidFill>
              </a:rPr>
              <a:t>Configure Default CPU Requests and Limits for a Namespace</a:t>
            </a:r>
          </a:p>
        </p:txBody>
      </p:sp>
      <p:sp>
        <p:nvSpPr>
          <p:cNvPr id="8" name="Content Placeholder 2"/>
          <p:cNvSpPr txBox="1">
            <a:spLocks/>
          </p:cNvSpPr>
          <p:nvPr/>
        </p:nvSpPr>
        <p:spPr>
          <a:xfrm>
            <a:off x="188639" y="439808"/>
            <a:ext cx="9029789" cy="48392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Create a </a:t>
            </a:r>
            <a:r>
              <a:rPr lang="en-US" sz="1800" b="1" dirty="0" err="1"/>
              <a:t>LimitRange</a:t>
            </a:r>
            <a:r>
              <a:rPr lang="en-US" sz="1800" b="1" dirty="0"/>
              <a:t> and a Pod</a:t>
            </a:r>
            <a:r>
              <a:rPr lang="en-US" sz="1800" dirty="0"/>
              <a:t>: </a:t>
            </a:r>
            <a:r>
              <a:rPr lang="en-US" sz="1800" b="1" dirty="0" err="1">
                <a:solidFill>
                  <a:srgbClr val="800000"/>
                </a:solidFill>
              </a:rPr>
              <a:t>cpudefault.yml</a:t>
            </a:r>
            <a:endParaRPr lang="en-US" sz="1800" dirty="0"/>
          </a:p>
          <a:p>
            <a:pPr marL="0" indent="0">
              <a:buNone/>
            </a:pPr>
            <a:r>
              <a:rPr lang="en-US" sz="1800" dirty="0" err="1"/>
              <a:t>apiVersion</a:t>
            </a:r>
            <a:r>
              <a:rPr lang="en-US" sz="1800" dirty="0"/>
              <a:t>: v1</a:t>
            </a:r>
          </a:p>
          <a:p>
            <a:pPr marL="0" indent="0">
              <a:buNone/>
            </a:pPr>
            <a:r>
              <a:rPr lang="en-US" sz="1800" dirty="0"/>
              <a:t>kind: </a:t>
            </a:r>
            <a:r>
              <a:rPr lang="en-US" sz="1800" dirty="0" err="1"/>
              <a:t>LimitRange</a:t>
            </a:r>
            <a:endParaRPr lang="en-US" sz="1800" dirty="0"/>
          </a:p>
          <a:p>
            <a:pPr marL="0" indent="0">
              <a:buNone/>
            </a:pPr>
            <a:r>
              <a:rPr lang="en-US" sz="1800" dirty="0"/>
              <a:t>metadata:</a:t>
            </a:r>
          </a:p>
          <a:p>
            <a:pPr marL="0" indent="0">
              <a:buNone/>
            </a:pPr>
            <a:r>
              <a:rPr lang="en-US" sz="1800" dirty="0"/>
              <a:t>  name: </a:t>
            </a:r>
            <a:r>
              <a:rPr lang="en-US" sz="1800" dirty="0" err="1"/>
              <a:t>cpu</a:t>
            </a:r>
            <a:r>
              <a:rPr lang="en-US" sz="1800" dirty="0"/>
              <a:t>-limit-range</a:t>
            </a:r>
          </a:p>
          <a:p>
            <a:pPr marL="0" indent="0">
              <a:buNone/>
            </a:pPr>
            <a:r>
              <a:rPr lang="en-US" sz="1800" dirty="0"/>
              <a:t>spec:</a:t>
            </a:r>
          </a:p>
          <a:p>
            <a:pPr marL="0" indent="0">
              <a:buNone/>
            </a:pPr>
            <a:r>
              <a:rPr lang="en-US" sz="1800" dirty="0"/>
              <a:t>  limits:</a:t>
            </a:r>
          </a:p>
          <a:p>
            <a:pPr marL="0" indent="0">
              <a:buNone/>
            </a:pPr>
            <a:r>
              <a:rPr lang="en-US" sz="1800" dirty="0"/>
              <a:t>  - default:</a:t>
            </a:r>
          </a:p>
          <a:p>
            <a:pPr marL="0" indent="0">
              <a:buNone/>
            </a:pPr>
            <a:r>
              <a:rPr lang="en-US" sz="1800" dirty="0"/>
              <a:t>      </a:t>
            </a:r>
            <a:r>
              <a:rPr lang="en-US" sz="1800" dirty="0" err="1"/>
              <a:t>cpu</a:t>
            </a:r>
            <a:r>
              <a:rPr lang="en-US" sz="1800" dirty="0"/>
              <a:t>: 1</a:t>
            </a:r>
          </a:p>
          <a:p>
            <a:pPr marL="0" indent="0">
              <a:buNone/>
            </a:pPr>
            <a:r>
              <a:rPr lang="en-US" sz="1800" dirty="0"/>
              <a:t>    </a:t>
            </a:r>
            <a:r>
              <a:rPr lang="en-US" sz="1800" dirty="0" err="1"/>
              <a:t>defaultRequest</a:t>
            </a:r>
            <a:r>
              <a:rPr lang="en-US" sz="1800" dirty="0"/>
              <a:t>:</a:t>
            </a:r>
          </a:p>
          <a:p>
            <a:pPr marL="0" indent="0">
              <a:buNone/>
            </a:pPr>
            <a:r>
              <a:rPr lang="en-US" sz="1800" dirty="0"/>
              <a:t>      </a:t>
            </a:r>
            <a:r>
              <a:rPr lang="en-US" sz="1800" dirty="0" err="1"/>
              <a:t>cpu</a:t>
            </a:r>
            <a:r>
              <a:rPr lang="en-US" sz="1800" dirty="0"/>
              <a:t>: 0.5</a:t>
            </a:r>
          </a:p>
          <a:p>
            <a:pPr marL="0" indent="0">
              <a:buNone/>
            </a:pPr>
            <a:r>
              <a:rPr lang="en-US" sz="1800" dirty="0"/>
              <a:t>    type: Container</a:t>
            </a:r>
            <a:endParaRPr lang="en-US" sz="1800" b="1" dirty="0">
              <a:solidFill>
                <a:srgbClr val="0070C0"/>
              </a:solidFill>
            </a:endParaRPr>
          </a:p>
        </p:txBody>
      </p:sp>
    </p:spTree>
    <p:extLst>
      <p:ext uri="{BB962C8B-B14F-4D97-AF65-F5344CB8AC3E}">
        <p14:creationId xmlns:p14="http://schemas.microsoft.com/office/powerpoint/2010/main" val="406269795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flipV="1">
            <a:off x="335288" y="-629979"/>
            <a:ext cx="8503920" cy="71943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b="1" dirty="0"/>
          </a:p>
        </p:txBody>
      </p:sp>
      <p:sp>
        <p:nvSpPr>
          <p:cNvPr id="8" name="Content Placeholder 2"/>
          <p:cNvSpPr txBox="1">
            <a:spLocks/>
          </p:cNvSpPr>
          <p:nvPr/>
        </p:nvSpPr>
        <p:spPr>
          <a:xfrm>
            <a:off x="188639" y="156541"/>
            <a:ext cx="9029789" cy="4875143"/>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t>$</a:t>
            </a:r>
            <a:r>
              <a:rPr lang="en-US" sz="1800" b="1" dirty="0">
                <a:solidFill>
                  <a:srgbClr val="800000"/>
                </a:solidFill>
              </a:rPr>
              <a:t> </a:t>
            </a:r>
            <a:r>
              <a:rPr lang="en-US" sz="1800" b="1" dirty="0" err="1">
                <a:solidFill>
                  <a:srgbClr val="800000"/>
                </a:solidFill>
              </a:rPr>
              <a:t>kubectl</a:t>
            </a:r>
            <a:r>
              <a:rPr lang="en-US" sz="1800" b="1" dirty="0">
                <a:solidFill>
                  <a:srgbClr val="800000"/>
                </a:solidFill>
              </a:rPr>
              <a:t> apply -f </a:t>
            </a:r>
            <a:r>
              <a:rPr lang="en-US" sz="1800" b="1" dirty="0" err="1">
                <a:solidFill>
                  <a:srgbClr val="800000"/>
                </a:solidFill>
              </a:rPr>
              <a:t>cpudefault.yml</a:t>
            </a:r>
            <a:r>
              <a:rPr lang="en-US" sz="1800" b="1" dirty="0">
                <a:solidFill>
                  <a:srgbClr val="800000"/>
                </a:solidFill>
              </a:rPr>
              <a:t> --namespace=testing</a:t>
            </a:r>
          </a:p>
          <a:p>
            <a:r>
              <a:rPr lang="en-US" sz="1800" b="1" dirty="0"/>
              <a:t>Create a pod - </a:t>
            </a:r>
            <a:r>
              <a:rPr lang="en-US" sz="1800" b="1" dirty="0" err="1"/>
              <a:t>cpupod.yml</a:t>
            </a:r>
            <a:endParaRPr lang="en-US" sz="1800" b="1" dirty="0"/>
          </a:p>
          <a:p>
            <a:pPr marL="0" indent="0">
              <a:buNone/>
            </a:pPr>
            <a:r>
              <a:rPr lang="en-US" sz="1800" dirty="0" err="1"/>
              <a:t>apiVersion</a:t>
            </a:r>
            <a:r>
              <a:rPr lang="en-US" sz="1800" dirty="0"/>
              <a:t>: v1</a:t>
            </a:r>
          </a:p>
          <a:p>
            <a:pPr marL="0" indent="0">
              <a:buNone/>
            </a:pPr>
            <a:r>
              <a:rPr lang="en-US" sz="1800" dirty="0"/>
              <a:t>kind: Pod</a:t>
            </a:r>
          </a:p>
          <a:p>
            <a:pPr marL="0" indent="0">
              <a:buNone/>
            </a:pPr>
            <a:r>
              <a:rPr lang="en-US" sz="1800" dirty="0"/>
              <a:t>metadata:</a:t>
            </a:r>
          </a:p>
          <a:p>
            <a:pPr marL="0" indent="0">
              <a:buNone/>
            </a:pPr>
            <a:r>
              <a:rPr lang="en-US" sz="1800" dirty="0"/>
              <a:t>  name: default-</a:t>
            </a:r>
            <a:r>
              <a:rPr lang="en-US" sz="1800" dirty="0" err="1"/>
              <a:t>cpu</a:t>
            </a:r>
            <a:r>
              <a:rPr lang="en-US" sz="1800" dirty="0"/>
              <a:t>-demo</a:t>
            </a:r>
          </a:p>
          <a:p>
            <a:pPr marL="0" indent="0">
              <a:buNone/>
            </a:pPr>
            <a:r>
              <a:rPr lang="en-US" sz="1800" dirty="0"/>
              <a:t>spec:</a:t>
            </a:r>
          </a:p>
          <a:p>
            <a:pPr marL="0" indent="0">
              <a:buNone/>
            </a:pPr>
            <a:r>
              <a:rPr lang="en-US" sz="1800" dirty="0"/>
              <a:t>  containers:</a:t>
            </a:r>
          </a:p>
          <a:p>
            <a:pPr marL="0" indent="0">
              <a:buNone/>
            </a:pPr>
            <a:r>
              <a:rPr lang="en-US" sz="1800" dirty="0"/>
              <a:t>  - name: default-</a:t>
            </a:r>
            <a:r>
              <a:rPr lang="en-US" sz="1800" dirty="0" err="1"/>
              <a:t>cpu</a:t>
            </a:r>
            <a:r>
              <a:rPr lang="en-US" sz="1800" dirty="0"/>
              <a:t>-demo-</a:t>
            </a:r>
            <a:r>
              <a:rPr lang="en-US" sz="1800" dirty="0" err="1"/>
              <a:t>ctr</a:t>
            </a:r>
            <a:endParaRPr lang="en-US" sz="1800" dirty="0"/>
          </a:p>
          <a:p>
            <a:pPr marL="0" indent="0">
              <a:buNone/>
            </a:pPr>
            <a:r>
              <a:rPr lang="en-US" sz="1800" dirty="0"/>
              <a:t>    image: </a:t>
            </a:r>
            <a:r>
              <a:rPr lang="en-US" sz="1800" dirty="0" err="1"/>
              <a:t>nginx</a:t>
            </a:r>
            <a:endParaRPr lang="en-US" sz="1800" dirty="0"/>
          </a:p>
          <a:p>
            <a:pPr marL="0" indent="0">
              <a:buNone/>
            </a:pPr>
            <a:r>
              <a:rPr lang="en-US" sz="1800" b="1" dirty="0"/>
              <a:t>$</a:t>
            </a:r>
            <a:r>
              <a:rPr lang="en-US" sz="1800" b="1" dirty="0">
                <a:solidFill>
                  <a:srgbClr val="800000"/>
                </a:solidFill>
              </a:rPr>
              <a:t> </a:t>
            </a:r>
            <a:r>
              <a:rPr lang="en-US" sz="1800" b="1" dirty="0" err="1">
                <a:solidFill>
                  <a:srgbClr val="800000"/>
                </a:solidFill>
              </a:rPr>
              <a:t>kubectl</a:t>
            </a:r>
            <a:r>
              <a:rPr lang="en-US" sz="1800" b="1" dirty="0">
                <a:solidFill>
                  <a:srgbClr val="800000"/>
                </a:solidFill>
              </a:rPr>
              <a:t> apply -f </a:t>
            </a:r>
            <a:r>
              <a:rPr lang="en-US" sz="1800" b="1" dirty="0" err="1">
                <a:solidFill>
                  <a:srgbClr val="800000"/>
                </a:solidFill>
              </a:rPr>
              <a:t>cpupod.yml</a:t>
            </a:r>
            <a:r>
              <a:rPr lang="en-US" sz="1800" b="1" dirty="0">
                <a:solidFill>
                  <a:srgbClr val="800000"/>
                </a:solidFill>
              </a:rPr>
              <a:t> --namespace=testing</a:t>
            </a:r>
            <a:endParaRPr lang="en-US" sz="1800" dirty="0"/>
          </a:p>
          <a:p>
            <a:pPr marL="0" indent="0">
              <a:buNone/>
            </a:pPr>
            <a:r>
              <a:rPr lang="en-US" sz="1800" b="1" dirty="0"/>
              <a:t>$</a:t>
            </a:r>
            <a:r>
              <a:rPr lang="en-US" sz="1800" b="1" dirty="0">
                <a:solidFill>
                  <a:srgbClr val="800000"/>
                </a:solidFill>
              </a:rPr>
              <a:t> </a:t>
            </a:r>
            <a:r>
              <a:rPr lang="en-US" sz="1800" b="1" dirty="0" err="1">
                <a:solidFill>
                  <a:srgbClr val="800000"/>
                </a:solidFill>
              </a:rPr>
              <a:t>kubectl</a:t>
            </a:r>
            <a:r>
              <a:rPr lang="en-US" sz="1800" b="1" dirty="0">
                <a:solidFill>
                  <a:srgbClr val="800000"/>
                </a:solidFill>
              </a:rPr>
              <a:t> get pod default-</a:t>
            </a:r>
            <a:r>
              <a:rPr lang="en-US" sz="1800" b="1" dirty="0" err="1">
                <a:solidFill>
                  <a:srgbClr val="800000"/>
                </a:solidFill>
              </a:rPr>
              <a:t>cpu</a:t>
            </a:r>
            <a:r>
              <a:rPr lang="en-US" sz="1800" b="1" dirty="0">
                <a:solidFill>
                  <a:srgbClr val="800000"/>
                </a:solidFill>
              </a:rPr>
              <a:t>-demo --output=</a:t>
            </a:r>
            <a:r>
              <a:rPr lang="en-US" sz="1800" b="1" dirty="0" err="1">
                <a:solidFill>
                  <a:srgbClr val="800000"/>
                </a:solidFill>
              </a:rPr>
              <a:t>yaml</a:t>
            </a:r>
            <a:r>
              <a:rPr lang="en-US" sz="1800" b="1" dirty="0">
                <a:solidFill>
                  <a:srgbClr val="800000"/>
                </a:solidFill>
              </a:rPr>
              <a:t> --namespace=testing</a:t>
            </a:r>
          </a:p>
          <a:p>
            <a:r>
              <a:rPr lang="en-US" sz="1800" dirty="0">
                <a:solidFill>
                  <a:srgbClr val="00B050"/>
                </a:solidFill>
              </a:rPr>
              <a:t>The output shows that the Pod’s Container has a CPU request of 500 </a:t>
            </a:r>
            <a:r>
              <a:rPr lang="en-US" sz="1800" dirty="0" err="1">
                <a:solidFill>
                  <a:srgbClr val="00B050"/>
                </a:solidFill>
              </a:rPr>
              <a:t>millicpus</a:t>
            </a:r>
            <a:r>
              <a:rPr lang="en-US" sz="1800" dirty="0">
                <a:solidFill>
                  <a:srgbClr val="00B050"/>
                </a:solidFill>
              </a:rPr>
              <a:t> and a CPU limit of 1 </a:t>
            </a:r>
            <a:r>
              <a:rPr lang="en-US" sz="1800" dirty="0" err="1">
                <a:solidFill>
                  <a:srgbClr val="00B050"/>
                </a:solidFill>
              </a:rPr>
              <a:t>cpu</a:t>
            </a:r>
            <a:r>
              <a:rPr lang="en-US" sz="1800" dirty="0">
                <a:solidFill>
                  <a:srgbClr val="00B050"/>
                </a:solidFill>
              </a:rPr>
              <a:t>. These are the default values specified by the </a:t>
            </a:r>
            <a:r>
              <a:rPr lang="en-US" sz="1800" dirty="0" err="1">
                <a:solidFill>
                  <a:srgbClr val="00B050"/>
                </a:solidFill>
              </a:rPr>
              <a:t>LimitRange</a:t>
            </a:r>
            <a:endParaRPr lang="en-US" sz="1800" b="1" dirty="0">
              <a:solidFill>
                <a:srgbClr val="00B050"/>
              </a:solidFill>
            </a:endParaRPr>
          </a:p>
          <a:p>
            <a:pPr marL="0" indent="0">
              <a:buNone/>
            </a:pPr>
            <a:endParaRPr lang="en-US" sz="1800" b="1" dirty="0">
              <a:solidFill>
                <a:srgbClr val="002060"/>
              </a:solidFill>
            </a:endParaRPr>
          </a:p>
          <a:p>
            <a:pPr marL="0" indent="0">
              <a:buNone/>
            </a:pPr>
            <a:endParaRPr lang="en-US" sz="1800" b="1" dirty="0">
              <a:solidFill>
                <a:srgbClr val="002060"/>
              </a:solidFill>
            </a:endParaRPr>
          </a:p>
        </p:txBody>
      </p:sp>
    </p:spTree>
    <p:extLst>
      <p:ext uri="{BB962C8B-B14F-4D97-AF65-F5344CB8AC3E}">
        <p14:creationId xmlns:p14="http://schemas.microsoft.com/office/powerpoint/2010/main" val="354315252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0"/>
            <a:ext cx="8756579" cy="6326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b="1" dirty="0">
                <a:solidFill>
                  <a:srgbClr val="0070C0"/>
                </a:solidFill>
              </a:rPr>
              <a:t>What if you specify a Container’s limit, but not its request?</a:t>
            </a:r>
          </a:p>
        </p:txBody>
      </p:sp>
      <p:sp>
        <p:nvSpPr>
          <p:cNvPr id="8" name="Content Placeholder 2"/>
          <p:cNvSpPr txBox="1">
            <a:spLocks/>
          </p:cNvSpPr>
          <p:nvPr/>
        </p:nvSpPr>
        <p:spPr>
          <a:xfrm>
            <a:off x="188639" y="439808"/>
            <a:ext cx="9029789" cy="48392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Create a Pod in which the Container specifies a CPU limit, but not a request: </a:t>
            </a:r>
            <a:r>
              <a:rPr lang="en-US" sz="1800" b="1" dirty="0">
                <a:solidFill>
                  <a:srgbClr val="800000"/>
                </a:solidFill>
              </a:rPr>
              <a:t>cpupod2.yml</a:t>
            </a:r>
          </a:p>
          <a:p>
            <a:pPr marL="0" indent="0">
              <a:buNone/>
            </a:pPr>
            <a:r>
              <a:rPr lang="en-US" sz="1800" dirty="0" err="1"/>
              <a:t>apiVersion</a:t>
            </a:r>
            <a:r>
              <a:rPr lang="en-US" sz="1800" dirty="0"/>
              <a:t>: v1</a:t>
            </a:r>
          </a:p>
          <a:p>
            <a:pPr marL="0" indent="0">
              <a:buNone/>
            </a:pPr>
            <a:r>
              <a:rPr lang="en-US" sz="1800" dirty="0"/>
              <a:t>kind: Pod</a:t>
            </a:r>
          </a:p>
          <a:p>
            <a:pPr marL="0" indent="0">
              <a:buNone/>
            </a:pPr>
            <a:r>
              <a:rPr lang="en-US" sz="1800" dirty="0"/>
              <a:t>metadata:</a:t>
            </a:r>
          </a:p>
          <a:p>
            <a:pPr marL="0" indent="0">
              <a:buNone/>
            </a:pPr>
            <a:r>
              <a:rPr lang="en-US" sz="1800" dirty="0"/>
              <a:t>  name: default-cpu-demo-2</a:t>
            </a:r>
          </a:p>
          <a:p>
            <a:pPr marL="0" indent="0">
              <a:buNone/>
            </a:pPr>
            <a:r>
              <a:rPr lang="en-US" sz="1800" dirty="0"/>
              <a:t>spec:</a:t>
            </a:r>
          </a:p>
          <a:p>
            <a:pPr marL="0" indent="0">
              <a:buNone/>
            </a:pPr>
            <a:r>
              <a:rPr lang="en-US" sz="1800" dirty="0"/>
              <a:t>  containers:</a:t>
            </a:r>
          </a:p>
          <a:p>
            <a:pPr marL="0" indent="0">
              <a:buNone/>
            </a:pPr>
            <a:r>
              <a:rPr lang="en-US" sz="1800" dirty="0"/>
              <a:t>  - name: default-cpu-demo-2-ctr</a:t>
            </a:r>
          </a:p>
          <a:p>
            <a:pPr marL="0" indent="0">
              <a:buNone/>
            </a:pPr>
            <a:r>
              <a:rPr lang="en-US" sz="1800" dirty="0"/>
              <a:t>    image: </a:t>
            </a:r>
            <a:r>
              <a:rPr lang="en-US" sz="1800" dirty="0" err="1"/>
              <a:t>nginx</a:t>
            </a:r>
            <a:endParaRPr lang="en-US" sz="1800" dirty="0"/>
          </a:p>
          <a:p>
            <a:pPr marL="0" indent="0">
              <a:buNone/>
            </a:pPr>
            <a:r>
              <a:rPr lang="en-US" sz="1800" dirty="0"/>
              <a:t>    resources:</a:t>
            </a:r>
          </a:p>
          <a:p>
            <a:pPr marL="0" indent="0">
              <a:buNone/>
            </a:pPr>
            <a:r>
              <a:rPr lang="en-US" sz="1800" dirty="0"/>
              <a:t>      limits:</a:t>
            </a:r>
          </a:p>
          <a:p>
            <a:pPr marL="0" indent="0">
              <a:buNone/>
            </a:pPr>
            <a:r>
              <a:rPr lang="en-US" sz="1800" dirty="0"/>
              <a:t>        </a:t>
            </a:r>
            <a:r>
              <a:rPr lang="en-US" sz="1800" dirty="0" err="1"/>
              <a:t>cpu</a:t>
            </a:r>
            <a:r>
              <a:rPr lang="en-US" sz="1800" dirty="0"/>
              <a:t>: "1"</a:t>
            </a:r>
          </a:p>
        </p:txBody>
      </p:sp>
    </p:spTree>
    <p:extLst>
      <p:ext uri="{BB962C8B-B14F-4D97-AF65-F5344CB8AC3E}">
        <p14:creationId xmlns:p14="http://schemas.microsoft.com/office/powerpoint/2010/main" val="108600088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8639" y="0"/>
            <a:ext cx="8756579" cy="6326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b="1" dirty="0"/>
          </a:p>
        </p:txBody>
      </p:sp>
      <p:sp>
        <p:nvSpPr>
          <p:cNvPr id="8" name="Content Placeholder 2"/>
          <p:cNvSpPr txBox="1">
            <a:spLocks/>
          </p:cNvSpPr>
          <p:nvPr/>
        </p:nvSpPr>
        <p:spPr>
          <a:xfrm>
            <a:off x="188639" y="439808"/>
            <a:ext cx="9029789" cy="48392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t>$</a:t>
            </a:r>
            <a:r>
              <a:rPr lang="en-US" sz="1800" b="1" dirty="0">
                <a:solidFill>
                  <a:srgbClr val="800000"/>
                </a:solidFill>
              </a:rPr>
              <a:t> </a:t>
            </a:r>
            <a:r>
              <a:rPr lang="en-US" sz="1800" b="1" dirty="0" err="1">
                <a:solidFill>
                  <a:srgbClr val="800000"/>
                </a:solidFill>
              </a:rPr>
              <a:t>kubectl</a:t>
            </a:r>
            <a:r>
              <a:rPr lang="en-US" sz="1800" b="1" dirty="0">
                <a:solidFill>
                  <a:srgbClr val="800000"/>
                </a:solidFill>
              </a:rPr>
              <a:t> apply -f cpupod2.yml --namespace=testing</a:t>
            </a:r>
          </a:p>
          <a:p>
            <a:pPr marL="0" indent="0">
              <a:buNone/>
            </a:pPr>
            <a:r>
              <a:rPr lang="en-US" sz="1800" b="1" dirty="0"/>
              <a:t>$</a:t>
            </a:r>
            <a:r>
              <a:rPr lang="en-US" sz="1800" b="1" dirty="0">
                <a:solidFill>
                  <a:srgbClr val="0070C0"/>
                </a:solidFill>
              </a:rPr>
              <a:t> </a:t>
            </a:r>
            <a:r>
              <a:rPr lang="en-US" sz="1800" b="1" dirty="0" err="1">
                <a:solidFill>
                  <a:srgbClr val="800000"/>
                </a:solidFill>
              </a:rPr>
              <a:t>kubectl</a:t>
            </a:r>
            <a:r>
              <a:rPr lang="en-US" sz="1800" b="1" dirty="0">
                <a:solidFill>
                  <a:srgbClr val="800000"/>
                </a:solidFill>
              </a:rPr>
              <a:t> get pod default-cpu-demo-2 --output=</a:t>
            </a:r>
            <a:r>
              <a:rPr lang="en-US" sz="1800" b="1" dirty="0" err="1">
                <a:solidFill>
                  <a:srgbClr val="800000"/>
                </a:solidFill>
              </a:rPr>
              <a:t>yaml</a:t>
            </a:r>
            <a:r>
              <a:rPr lang="en-US" sz="1800" b="1" dirty="0">
                <a:solidFill>
                  <a:srgbClr val="800000"/>
                </a:solidFill>
              </a:rPr>
              <a:t> --namespace=testing</a:t>
            </a:r>
          </a:p>
          <a:p>
            <a:pPr marL="0" indent="0">
              <a:buNone/>
            </a:pPr>
            <a:endParaRPr lang="en-US" sz="1800" b="1" dirty="0">
              <a:solidFill>
                <a:srgbClr val="800000"/>
              </a:solidFill>
            </a:endParaRPr>
          </a:p>
          <a:p>
            <a:r>
              <a:rPr lang="en-US" sz="1800" dirty="0"/>
              <a:t>The output shows that the Container’s CPU request is set to match its CPU limit. </a:t>
            </a:r>
          </a:p>
          <a:p>
            <a:r>
              <a:rPr lang="en-US" sz="1800" dirty="0"/>
              <a:t>Notice that the Container was not assigned the default CPU request value of 0.5 </a:t>
            </a:r>
            <a:r>
              <a:rPr lang="en-US" sz="1800" dirty="0" err="1"/>
              <a:t>cpu</a:t>
            </a:r>
            <a:r>
              <a:rPr lang="en-US" sz="1800" dirty="0"/>
              <a:t>.</a:t>
            </a:r>
            <a:endParaRPr lang="en-US" sz="1800" b="1" dirty="0">
              <a:solidFill>
                <a:srgbClr val="800000"/>
              </a:solidFill>
            </a:endParaRPr>
          </a:p>
          <a:p>
            <a:pPr marL="0" indent="0">
              <a:buNone/>
            </a:pPr>
            <a:endParaRPr lang="en-US" sz="1800" b="1" dirty="0">
              <a:solidFill>
                <a:srgbClr val="800000"/>
              </a:solidFill>
            </a:endParaRPr>
          </a:p>
          <a:p>
            <a:pPr marL="0" indent="0">
              <a:buNone/>
            </a:pPr>
            <a:endParaRPr lang="en-US" sz="1800" b="1" dirty="0">
              <a:solidFill>
                <a:srgbClr val="800000"/>
              </a:solidFill>
            </a:endParaRPr>
          </a:p>
        </p:txBody>
      </p:sp>
    </p:spTree>
    <p:extLst>
      <p:ext uri="{BB962C8B-B14F-4D97-AF65-F5344CB8AC3E}">
        <p14:creationId xmlns:p14="http://schemas.microsoft.com/office/powerpoint/2010/main" val="185356462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34724"/>
            <a:ext cx="8756579" cy="6326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900" b="1" dirty="0">
                <a:solidFill>
                  <a:srgbClr val="0070C0"/>
                </a:solidFill>
              </a:rPr>
              <a:t>What if you specify a Container’s request, but not its limit?</a:t>
            </a:r>
          </a:p>
        </p:txBody>
      </p:sp>
      <p:sp>
        <p:nvSpPr>
          <p:cNvPr id="8" name="Content Placeholder 2"/>
          <p:cNvSpPr txBox="1">
            <a:spLocks/>
          </p:cNvSpPr>
          <p:nvPr/>
        </p:nvSpPr>
        <p:spPr>
          <a:xfrm>
            <a:off x="188639" y="439808"/>
            <a:ext cx="9029789" cy="48392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Create a Pod in which the Container specifies a CPU request, but not a limit: </a:t>
            </a:r>
            <a:r>
              <a:rPr lang="en-US" sz="1800" b="1" dirty="0">
                <a:solidFill>
                  <a:srgbClr val="800000"/>
                </a:solidFill>
              </a:rPr>
              <a:t>cpupod3.yml</a:t>
            </a:r>
            <a:endParaRPr lang="en-US" sz="1800" b="1" dirty="0"/>
          </a:p>
          <a:p>
            <a:pPr marL="0" indent="0">
              <a:buNone/>
            </a:pPr>
            <a:r>
              <a:rPr lang="en-US" sz="1800" dirty="0" err="1"/>
              <a:t>apiVersion</a:t>
            </a:r>
            <a:r>
              <a:rPr lang="en-US" sz="1800" dirty="0"/>
              <a:t>: v1</a:t>
            </a:r>
          </a:p>
          <a:p>
            <a:pPr marL="0" indent="0">
              <a:buNone/>
            </a:pPr>
            <a:r>
              <a:rPr lang="en-US" sz="1800" dirty="0"/>
              <a:t>kind: Pod</a:t>
            </a:r>
          </a:p>
          <a:p>
            <a:pPr marL="0" indent="0">
              <a:buNone/>
            </a:pPr>
            <a:r>
              <a:rPr lang="en-US" sz="1800" dirty="0"/>
              <a:t>metadata:</a:t>
            </a:r>
          </a:p>
          <a:p>
            <a:pPr marL="0" indent="0">
              <a:buNone/>
            </a:pPr>
            <a:r>
              <a:rPr lang="en-US" sz="1800" dirty="0"/>
              <a:t>  name: default-cpu-demo-3</a:t>
            </a:r>
          </a:p>
          <a:p>
            <a:pPr marL="0" indent="0">
              <a:buNone/>
            </a:pPr>
            <a:r>
              <a:rPr lang="en-US" sz="1800" dirty="0"/>
              <a:t>spec:</a:t>
            </a:r>
          </a:p>
          <a:p>
            <a:pPr marL="0" indent="0">
              <a:buNone/>
            </a:pPr>
            <a:r>
              <a:rPr lang="en-US" sz="1800" dirty="0"/>
              <a:t>  containers:</a:t>
            </a:r>
          </a:p>
          <a:p>
            <a:pPr marL="0" indent="0">
              <a:buNone/>
            </a:pPr>
            <a:r>
              <a:rPr lang="en-US" sz="1800" dirty="0"/>
              <a:t>  - name: default-cpu-demo-3-ctr</a:t>
            </a:r>
          </a:p>
          <a:p>
            <a:pPr marL="0" indent="0">
              <a:buNone/>
            </a:pPr>
            <a:r>
              <a:rPr lang="en-US" sz="1800" dirty="0"/>
              <a:t>    image: </a:t>
            </a:r>
            <a:r>
              <a:rPr lang="en-US" sz="1800" dirty="0" err="1"/>
              <a:t>nginx</a:t>
            </a:r>
            <a:endParaRPr lang="en-US" sz="1800" dirty="0"/>
          </a:p>
          <a:p>
            <a:pPr marL="0" indent="0">
              <a:buNone/>
            </a:pPr>
            <a:r>
              <a:rPr lang="en-US" sz="1800" dirty="0"/>
              <a:t>    resources:</a:t>
            </a:r>
          </a:p>
          <a:p>
            <a:pPr marL="0" indent="0">
              <a:buNone/>
            </a:pPr>
            <a:r>
              <a:rPr lang="en-US" sz="1800" dirty="0"/>
              <a:t>      requests:</a:t>
            </a:r>
          </a:p>
          <a:p>
            <a:pPr marL="0" indent="0">
              <a:buNone/>
            </a:pPr>
            <a:r>
              <a:rPr lang="en-US" sz="1800" dirty="0"/>
              <a:t>        </a:t>
            </a:r>
            <a:r>
              <a:rPr lang="en-US" sz="1800" dirty="0" err="1"/>
              <a:t>cpu</a:t>
            </a:r>
            <a:r>
              <a:rPr lang="en-US" sz="1800" dirty="0"/>
              <a:t>: "0.75"</a:t>
            </a:r>
          </a:p>
        </p:txBody>
      </p:sp>
    </p:spTree>
    <p:extLst>
      <p:ext uri="{BB962C8B-B14F-4D97-AF65-F5344CB8AC3E}">
        <p14:creationId xmlns:p14="http://schemas.microsoft.com/office/powerpoint/2010/main" val="34544368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8639" y="0"/>
            <a:ext cx="8756579" cy="6326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b="1" dirty="0"/>
          </a:p>
        </p:txBody>
      </p:sp>
      <p:sp>
        <p:nvSpPr>
          <p:cNvPr id="8" name="Content Placeholder 2"/>
          <p:cNvSpPr txBox="1">
            <a:spLocks/>
          </p:cNvSpPr>
          <p:nvPr/>
        </p:nvSpPr>
        <p:spPr>
          <a:xfrm>
            <a:off x="188639" y="439808"/>
            <a:ext cx="9029789" cy="48392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t>$</a:t>
            </a:r>
            <a:r>
              <a:rPr lang="en-US" sz="1800" b="1" dirty="0">
                <a:solidFill>
                  <a:srgbClr val="800000"/>
                </a:solidFill>
              </a:rPr>
              <a:t> </a:t>
            </a:r>
            <a:r>
              <a:rPr lang="en-US" sz="1800" b="1" dirty="0" err="1">
                <a:solidFill>
                  <a:srgbClr val="800000"/>
                </a:solidFill>
              </a:rPr>
              <a:t>kubectl</a:t>
            </a:r>
            <a:r>
              <a:rPr lang="en-US" sz="1800" b="1" dirty="0">
                <a:solidFill>
                  <a:srgbClr val="800000"/>
                </a:solidFill>
              </a:rPr>
              <a:t> create -f cpupod3.yml --namespace=testing</a:t>
            </a:r>
          </a:p>
          <a:p>
            <a:pPr marL="0" indent="0">
              <a:buNone/>
            </a:pPr>
            <a:r>
              <a:rPr lang="en-US" sz="1800" b="1" dirty="0"/>
              <a:t>$</a:t>
            </a:r>
            <a:r>
              <a:rPr lang="en-US" sz="1800" b="1" dirty="0">
                <a:solidFill>
                  <a:srgbClr val="0070C0"/>
                </a:solidFill>
              </a:rPr>
              <a:t> </a:t>
            </a:r>
            <a:r>
              <a:rPr lang="en-US" sz="1800" b="1" dirty="0" err="1">
                <a:solidFill>
                  <a:srgbClr val="800000"/>
                </a:solidFill>
              </a:rPr>
              <a:t>kubectl</a:t>
            </a:r>
            <a:r>
              <a:rPr lang="en-US" sz="1800" b="1" dirty="0">
                <a:solidFill>
                  <a:srgbClr val="800000"/>
                </a:solidFill>
              </a:rPr>
              <a:t> get pod default-cpu-demo-3 --output=</a:t>
            </a:r>
            <a:r>
              <a:rPr lang="en-US" sz="1800" b="1" dirty="0" err="1">
                <a:solidFill>
                  <a:srgbClr val="800000"/>
                </a:solidFill>
              </a:rPr>
              <a:t>yaml</a:t>
            </a:r>
            <a:r>
              <a:rPr lang="en-US" sz="1800" b="1" dirty="0">
                <a:solidFill>
                  <a:srgbClr val="800000"/>
                </a:solidFill>
              </a:rPr>
              <a:t> --namespace=testing</a:t>
            </a:r>
          </a:p>
          <a:p>
            <a:pPr marL="0" indent="0">
              <a:buNone/>
            </a:pPr>
            <a:endParaRPr lang="en-US" sz="1800" b="1" dirty="0">
              <a:solidFill>
                <a:srgbClr val="800000"/>
              </a:solidFill>
            </a:endParaRPr>
          </a:p>
          <a:p>
            <a:r>
              <a:rPr lang="en-US" sz="1800" dirty="0"/>
              <a:t>The output shows that the Container’s CPU request is set to the value specified in the Container’s configuration file. </a:t>
            </a:r>
          </a:p>
          <a:p>
            <a:r>
              <a:rPr lang="en-US" sz="1800" dirty="0"/>
              <a:t>The Container’s CPU limit is set to 1 </a:t>
            </a:r>
            <a:r>
              <a:rPr lang="en-US" sz="1800" dirty="0" err="1"/>
              <a:t>cpu</a:t>
            </a:r>
            <a:r>
              <a:rPr lang="en-US" sz="1800" dirty="0"/>
              <a:t>, which is the default CPU limit for the namespace</a:t>
            </a:r>
          </a:p>
          <a:p>
            <a:endParaRPr lang="en-US" sz="1800" b="1" dirty="0">
              <a:solidFill>
                <a:srgbClr val="800000"/>
              </a:solidFill>
            </a:endParaRPr>
          </a:p>
          <a:p>
            <a:pPr marL="0" indent="0">
              <a:buNone/>
            </a:pPr>
            <a:endParaRPr lang="en-US" sz="1800" b="1" dirty="0">
              <a:solidFill>
                <a:srgbClr val="800000"/>
              </a:solidFill>
            </a:endParaRPr>
          </a:p>
          <a:p>
            <a:pPr marL="0" indent="0">
              <a:buNone/>
            </a:pPr>
            <a:endParaRPr lang="en-US" sz="1800" b="1" dirty="0">
              <a:solidFill>
                <a:srgbClr val="800000"/>
              </a:solidFill>
            </a:endParaRPr>
          </a:p>
        </p:txBody>
      </p:sp>
    </p:spTree>
    <p:extLst>
      <p:ext uri="{BB962C8B-B14F-4D97-AF65-F5344CB8AC3E}">
        <p14:creationId xmlns:p14="http://schemas.microsoft.com/office/powerpoint/2010/main" val="327863756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00728" y="0"/>
            <a:ext cx="8756579" cy="6326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b="1" dirty="0">
                <a:solidFill>
                  <a:srgbClr val="0070C0"/>
                </a:solidFill>
              </a:rPr>
              <a:t>Configure Min &amp; Max Memory Constraints for a Namespace</a:t>
            </a:r>
          </a:p>
          <a:p>
            <a:endParaRPr lang="en-US" sz="2400" b="1" dirty="0"/>
          </a:p>
        </p:txBody>
      </p:sp>
      <p:sp>
        <p:nvSpPr>
          <p:cNvPr id="8" name="Content Placeholder 2"/>
          <p:cNvSpPr txBox="1">
            <a:spLocks/>
          </p:cNvSpPr>
          <p:nvPr/>
        </p:nvSpPr>
        <p:spPr>
          <a:xfrm>
            <a:off x="188639" y="439808"/>
            <a:ext cx="9029789" cy="48392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Create a </a:t>
            </a:r>
            <a:r>
              <a:rPr lang="en-US" sz="1800" b="1" dirty="0" err="1"/>
              <a:t>LimitRange</a:t>
            </a:r>
            <a:r>
              <a:rPr lang="en-US" sz="1800" b="1" dirty="0"/>
              <a:t> and a Pod</a:t>
            </a:r>
            <a:r>
              <a:rPr lang="en-US" sz="1800" dirty="0"/>
              <a:t>: </a:t>
            </a:r>
            <a:r>
              <a:rPr lang="en-US" sz="1800" b="1" dirty="0" err="1">
                <a:solidFill>
                  <a:srgbClr val="800000"/>
                </a:solidFill>
              </a:rPr>
              <a:t>memdefault.yml</a:t>
            </a:r>
            <a:endParaRPr lang="en-US" sz="1800" dirty="0"/>
          </a:p>
          <a:p>
            <a:pPr marL="0" indent="0">
              <a:buNone/>
            </a:pPr>
            <a:r>
              <a:rPr lang="en-US" sz="1800" dirty="0" err="1"/>
              <a:t>apiVersion</a:t>
            </a:r>
            <a:r>
              <a:rPr lang="en-US" sz="1800" dirty="0"/>
              <a:t>: v1</a:t>
            </a:r>
          </a:p>
          <a:p>
            <a:pPr marL="0" indent="0">
              <a:buNone/>
            </a:pPr>
            <a:r>
              <a:rPr lang="en-US" sz="1800" dirty="0"/>
              <a:t>kind: </a:t>
            </a:r>
            <a:r>
              <a:rPr lang="en-US" sz="1800" dirty="0" err="1"/>
              <a:t>LimitRange</a:t>
            </a:r>
            <a:endParaRPr lang="en-US" sz="1800" dirty="0"/>
          </a:p>
          <a:p>
            <a:pPr marL="0" indent="0">
              <a:buNone/>
            </a:pPr>
            <a:r>
              <a:rPr lang="en-US" sz="1800" dirty="0"/>
              <a:t>metadata:</a:t>
            </a:r>
          </a:p>
          <a:p>
            <a:pPr marL="0" indent="0">
              <a:buNone/>
            </a:pPr>
            <a:r>
              <a:rPr lang="en-US" sz="1800" dirty="0"/>
              <a:t>  name: mem-min-max-demo-</a:t>
            </a:r>
            <a:r>
              <a:rPr lang="en-US" sz="1800" dirty="0" err="1"/>
              <a:t>lr</a:t>
            </a:r>
            <a:endParaRPr lang="en-US" sz="1800" dirty="0"/>
          </a:p>
          <a:p>
            <a:pPr marL="0" indent="0">
              <a:buNone/>
            </a:pPr>
            <a:r>
              <a:rPr lang="en-US" sz="1800" dirty="0"/>
              <a:t>spec:</a:t>
            </a:r>
          </a:p>
          <a:p>
            <a:pPr marL="0" indent="0">
              <a:buNone/>
            </a:pPr>
            <a:r>
              <a:rPr lang="en-US" sz="1800" dirty="0"/>
              <a:t>  limits:</a:t>
            </a:r>
          </a:p>
          <a:p>
            <a:pPr marL="0" indent="0">
              <a:buNone/>
            </a:pPr>
            <a:r>
              <a:rPr lang="en-US" sz="1800" dirty="0"/>
              <a:t>  - max:</a:t>
            </a:r>
          </a:p>
          <a:p>
            <a:pPr marL="0" indent="0">
              <a:buNone/>
            </a:pPr>
            <a:r>
              <a:rPr lang="en-US" sz="1800" dirty="0"/>
              <a:t>      memory: 1Gi</a:t>
            </a:r>
          </a:p>
          <a:p>
            <a:pPr marL="0" indent="0">
              <a:buNone/>
            </a:pPr>
            <a:r>
              <a:rPr lang="en-US" sz="1800" dirty="0"/>
              <a:t>    min:</a:t>
            </a:r>
          </a:p>
          <a:p>
            <a:pPr marL="0" indent="0">
              <a:buNone/>
            </a:pPr>
            <a:r>
              <a:rPr lang="en-US" sz="1800" dirty="0"/>
              <a:t>      memory: 500Mi</a:t>
            </a:r>
          </a:p>
          <a:p>
            <a:pPr marL="0" indent="0">
              <a:buNone/>
            </a:pPr>
            <a:r>
              <a:rPr lang="en-US" sz="1800" dirty="0"/>
              <a:t>    type: Container</a:t>
            </a:r>
            <a:endParaRPr lang="en-US" sz="1800" b="1" dirty="0">
              <a:solidFill>
                <a:srgbClr val="0070C0"/>
              </a:solidFill>
            </a:endParaRPr>
          </a:p>
        </p:txBody>
      </p:sp>
    </p:spTree>
    <p:extLst>
      <p:ext uri="{BB962C8B-B14F-4D97-AF65-F5344CB8AC3E}">
        <p14:creationId xmlns:p14="http://schemas.microsoft.com/office/powerpoint/2010/main" val="13002763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C2D3-B105-4877-BCBF-475ADA321B8B}"/>
              </a:ext>
            </a:extLst>
          </p:cNvPr>
          <p:cNvSpPr>
            <a:spLocks noGrp="1"/>
          </p:cNvSpPr>
          <p:nvPr>
            <p:ph type="title"/>
          </p:nvPr>
        </p:nvSpPr>
        <p:spPr>
          <a:xfrm>
            <a:off x="382588" y="383309"/>
            <a:ext cx="8361170" cy="274613"/>
          </a:xfrm>
        </p:spPr>
        <p:txBody>
          <a:bodyPr>
            <a:normAutofit fontScale="90000"/>
          </a:bodyPr>
          <a:lstStyle/>
          <a:p>
            <a:r>
              <a:rPr lang="en-IN" dirty="0">
                <a:solidFill>
                  <a:srgbClr val="0070C0"/>
                </a:solidFill>
              </a:rPr>
              <a:t>Architecture – Kubernetes Master</a:t>
            </a:r>
            <a:br>
              <a:rPr lang="en-IN" dirty="0">
                <a:solidFill>
                  <a:srgbClr val="0070C0"/>
                </a:solidFill>
              </a:rPr>
            </a:br>
            <a:br>
              <a:rPr lang="en-IN" dirty="0">
                <a:solidFill>
                  <a:srgbClr val="0070C0"/>
                </a:solidFill>
              </a:rPr>
            </a:br>
            <a:endParaRPr lang="en-IN" dirty="0">
              <a:solidFill>
                <a:srgbClr val="0070C0"/>
              </a:solidFill>
            </a:endParaRPr>
          </a:p>
        </p:txBody>
      </p:sp>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9</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346782" y="856992"/>
            <a:ext cx="8353233" cy="3903199"/>
          </a:xfrm>
        </p:spPr>
        <p:txBody>
          <a:bodyPr>
            <a:normAutofit/>
          </a:bodyPr>
          <a:lstStyle/>
          <a:p>
            <a:pPr marL="180975" lvl="1" indent="0">
              <a:buNone/>
            </a:pPr>
            <a:r>
              <a:rPr lang="en-IN" sz="2000" b="1" dirty="0">
                <a:solidFill>
                  <a:srgbClr val="0070C0"/>
                </a:solidFill>
                <a:latin typeface="+mj-lt"/>
                <a:ea typeface="+mj-ea"/>
                <a:cs typeface="+mj-cs"/>
              </a:rPr>
              <a:t>API Server</a:t>
            </a:r>
          </a:p>
          <a:p>
            <a:pPr lvl="1">
              <a:buFont typeface="Wingdings" panose="05000000000000000000" pitchFamily="2" charset="2"/>
              <a:buChar char="Ø"/>
            </a:pPr>
            <a:r>
              <a:rPr lang="en-US" dirty="0"/>
              <a:t>The Kubernetes API lets you query and manipulate the </a:t>
            </a:r>
            <a:r>
              <a:rPr lang="en-US" b="1" dirty="0"/>
              <a:t>state of objects </a:t>
            </a:r>
            <a:r>
              <a:rPr lang="en-US" dirty="0"/>
              <a:t>and </a:t>
            </a:r>
            <a:r>
              <a:rPr lang="en-US" b="1" dirty="0"/>
              <a:t>all the operations </a:t>
            </a:r>
            <a:r>
              <a:rPr lang="en-US" dirty="0"/>
              <a:t>in Kubernetes. </a:t>
            </a:r>
          </a:p>
          <a:p>
            <a:pPr lvl="1">
              <a:buFont typeface="Wingdings" panose="05000000000000000000" pitchFamily="2" charset="2"/>
              <a:buChar char="Ø"/>
            </a:pPr>
            <a:r>
              <a:rPr lang="en-IN" b="1" dirty="0" err="1"/>
              <a:t>Kubeconfig</a:t>
            </a:r>
            <a:r>
              <a:rPr lang="en-IN" dirty="0"/>
              <a:t> is a package along with the server side tools that can be used for communication. It exposes Kubernetes API.</a:t>
            </a:r>
          </a:p>
          <a:p>
            <a:pPr lvl="1">
              <a:buFont typeface="Wingdings" panose="05000000000000000000" pitchFamily="2" charset="2"/>
              <a:buChar char="Ø"/>
            </a:pPr>
            <a:r>
              <a:rPr lang="en-US" dirty="0"/>
              <a:t>The Kubernetes API server receives the REST (</a:t>
            </a:r>
            <a:r>
              <a:rPr lang="en-US" b="1" dirty="0"/>
              <a:t>Representational state transfer</a:t>
            </a:r>
            <a:r>
              <a:rPr lang="en-US" dirty="0"/>
              <a:t>) commands which are sent by the user. After receiving, it validates the REST requests, process, and then executes them. </a:t>
            </a:r>
          </a:p>
          <a:p>
            <a:pPr lvl="1">
              <a:buFont typeface="Wingdings" panose="05000000000000000000" pitchFamily="2" charset="2"/>
              <a:buChar char="Ø"/>
            </a:pPr>
            <a:r>
              <a:rPr lang="en-US" dirty="0"/>
              <a:t>After the execution of REST commands, the resulting state of a cluster is saved in </a:t>
            </a:r>
            <a:r>
              <a:rPr lang="en-US" b="1" dirty="0"/>
              <a:t>'</a:t>
            </a:r>
            <a:r>
              <a:rPr lang="en-US" b="1" dirty="0" err="1"/>
              <a:t>etcd</a:t>
            </a:r>
            <a:r>
              <a:rPr lang="en-US" b="1" dirty="0"/>
              <a:t>'</a:t>
            </a:r>
            <a:r>
              <a:rPr lang="en-US" dirty="0"/>
              <a:t> as a distributed </a:t>
            </a:r>
            <a:r>
              <a:rPr lang="en-US" b="1" dirty="0"/>
              <a:t>key-value</a:t>
            </a:r>
            <a:r>
              <a:rPr lang="en-US" dirty="0"/>
              <a:t> store.</a:t>
            </a:r>
            <a:endParaRPr lang="en-IN" dirty="0"/>
          </a:p>
          <a:p>
            <a:pPr marL="180975" lvl="1" indent="0">
              <a:buNone/>
            </a:pPr>
            <a:r>
              <a:rPr lang="en-IN" sz="2000" b="1" dirty="0">
                <a:solidFill>
                  <a:srgbClr val="0070C0"/>
                </a:solidFill>
                <a:latin typeface="+mj-lt"/>
                <a:ea typeface="+mj-ea"/>
                <a:cs typeface="+mj-cs"/>
              </a:rPr>
              <a:t>Scheduler</a:t>
            </a:r>
          </a:p>
          <a:p>
            <a:pPr lvl="1">
              <a:buFont typeface="Wingdings" panose="05000000000000000000" pitchFamily="2" charset="2"/>
              <a:buChar char="Ø"/>
            </a:pPr>
            <a:r>
              <a:rPr lang="en-US" dirty="0"/>
              <a:t>This is one of the key components of Kubernetes master. </a:t>
            </a:r>
          </a:p>
          <a:p>
            <a:pPr lvl="1">
              <a:buFont typeface="Wingdings" panose="05000000000000000000" pitchFamily="2" charset="2"/>
              <a:buChar char="Ø"/>
            </a:pPr>
            <a:r>
              <a:rPr lang="en-US" dirty="0"/>
              <a:t>It is a service in master responsible for distributing the </a:t>
            </a:r>
            <a:r>
              <a:rPr lang="en-US" b="1" dirty="0"/>
              <a:t>workload</a:t>
            </a:r>
            <a:r>
              <a:rPr lang="en-US" dirty="0"/>
              <a:t>. </a:t>
            </a:r>
          </a:p>
          <a:p>
            <a:pPr lvl="1">
              <a:buFont typeface="Wingdings" panose="05000000000000000000" pitchFamily="2" charset="2"/>
              <a:buChar char="Ø"/>
            </a:pPr>
            <a:r>
              <a:rPr lang="en-US" dirty="0"/>
              <a:t>It is responsible for tracking </a:t>
            </a:r>
            <a:r>
              <a:rPr lang="en-US" b="1" dirty="0"/>
              <a:t>utilization of  working </a:t>
            </a:r>
            <a:r>
              <a:rPr lang="en-US" dirty="0"/>
              <a:t>load on cluster nodes and then placing the workload on which resources are available and accept the workload. </a:t>
            </a:r>
          </a:p>
          <a:p>
            <a:pPr lvl="1">
              <a:buFont typeface="Wingdings" panose="05000000000000000000" pitchFamily="2" charset="2"/>
              <a:buChar char="Ø"/>
            </a:pPr>
            <a:r>
              <a:rPr lang="en-US" dirty="0"/>
              <a:t>The scheduler is responsible for workload utilization and allocating </a:t>
            </a:r>
            <a:r>
              <a:rPr lang="en-US" b="1" dirty="0"/>
              <a:t>pod</a:t>
            </a:r>
            <a:r>
              <a:rPr lang="en-US" dirty="0"/>
              <a:t> to new node.</a:t>
            </a:r>
            <a:endParaRPr lang="en-IN" dirty="0"/>
          </a:p>
        </p:txBody>
      </p:sp>
    </p:spTree>
    <p:extLst>
      <p:ext uri="{BB962C8B-B14F-4D97-AF65-F5344CB8AC3E}">
        <p14:creationId xmlns:p14="http://schemas.microsoft.com/office/powerpoint/2010/main" val="23903708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flipV="1">
            <a:off x="335288" y="-629979"/>
            <a:ext cx="8503920" cy="719432"/>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b="1" dirty="0"/>
          </a:p>
        </p:txBody>
      </p:sp>
      <p:sp>
        <p:nvSpPr>
          <p:cNvPr id="8" name="Content Placeholder 2"/>
          <p:cNvSpPr txBox="1">
            <a:spLocks/>
          </p:cNvSpPr>
          <p:nvPr/>
        </p:nvSpPr>
        <p:spPr>
          <a:xfrm>
            <a:off x="188639" y="156541"/>
            <a:ext cx="9029789" cy="4875143"/>
          </a:xfrm>
          <a:prstGeom prst="rect">
            <a:avLst/>
          </a:prstGeom>
        </p:spPr>
        <p:txBody>
          <a:bodyPr>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t>$</a:t>
            </a:r>
            <a:r>
              <a:rPr lang="en-US" sz="1800" b="1" dirty="0">
                <a:solidFill>
                  <a:srgbClr val="800000"/>
                </a:solidFill>
              </a:rPr>
              <a:t> </a:t>
            </a:r>
            <a:r>
              <a:rPr lang="en-US" sz="1800" b="1" dirty="0" err="1">
                <a:solidFill>
                  <a:srgbClr val="800000"/>
                </a:solidFill>
              </a:rPr>
              <a:t>kubectl</a:t>
            </a:r>
            <a:r>
              <a:rPr lang="en-US" sz="1800" b="1" dirty="0">
                <a:solidFill>
                  <a:srgbClr val="800000"/>
                </a:solidFill>
              </a:rPr>
              <a:t> apply -f </a:t>
            </a:r>
            <a:r>
              <a:rPr lang="en-US" sz="1800" b="1" dirty="0" err="1">
                <a:solidFill>
                  <a:srgbClr val="800000"/>
                </a:solidFill>
              </a:rPr>
              <a:t>memdefault.yml</a:t>
            </a:r>
            <a:r>
              <a:rPr lang="en-US" sz="1800" b="1" dirty="0">
                <a:solidFill>
                  <a:srgbClr val="800000"/>
                </a:solidFill>
              </a:rPr>
              <a:t> --namespace=testing</a:t>
            </a:r>
          </a:p>
          <a:p>
            <a:pPr marL="0" indent="0">
              <a:buNone/>
            </a:pPr>
            <a:r>
              <a:rPr lang="en-US" sz="1800" b="1" dirty="0"/>
              <a:t>$</a:t>
            </a:r>
            <a:r>
              <a:rPr lang="en-US" sz="1800" b="1" dirty="0">
                <a:solidFill>
                  <a:srgbClr val="800000"/>
                </a:solidFill>
              </a:rPr>
              <a:t> </a:t>
            </a:r>
            <a:r>
              <a:rPr lang="en-US" sz="1800" b="1" dirty="0" err="1">
                <a:solidFill>
                  <a:srgbClr val="800000"/>
                </a:solidFill>
              </a:rPr>
              <a:t>kubectl</a:t>
            </a:r>
            <a:r>
              <a:rPr lang="en-US" sz="1800" b="1" dirty="0">
                <a:solidFill>
                  <a:srgbClr val="800000"/>
                </a:solidFill>
              </a:rPr>
              <a:t> get </a:t>
            </a:r>
            <a:r>
              <a:rPr lang="en-US" sz="1800" b="1" dirty="0" err="1">
                <a:solidFill>
                  <a:srgbClr val="800000"/>
                </a:solidFill>
              </a:rPr>
              <a:t>limitrange</a:t>
            </a:r>
            <a:r>
              <a:rPr lang="en-US" sz="1800" b="1" dirty="0">
                <a:solidFill>
                  <a:srgbClr val="800000"/>
                </a:solidFill>
              </a:rPr>
              <a:t> mem-min-max-demo-</a:t>
            </a:r>
            <a:r>
              <a:rPr lang="en-US" sz="1800" b="1" dirty="0" err="1">
                <a:solidFill>
                  <a:srgbClr val="800000"/>
                </a:solidFill>
              </a:rPr>
              <a:t>lr</a:t>
            </a:r>
            <a:r>
              <a:rPr lang="en-US" sz="1800" b="1" dirty="0">
                <a:solidFill>
                  <a:srgbClr val="800000"/>
                </a:solidFill>
              </a:rPr>
              <a:t> --namespace=testing</a:t>
            </a:r>
          </a:p>
          <a:p>
            <a:pPr marL="0" indent="0">
              <a:buNone/>
            </a:pPr>
            <a:r>
              <a:rPr lang="en-US" sz="1800" b="1" dirty="0">
                <a:solidFill>
                  <a:srgbClr val="800000"/>
                </a:solidFill>
              </a:rPr>
              <a:t>	</a:t>
            </a:r>
          </a:p>
          <a:p>
            <a:r>
              <a:rPr lang="en-US" sz="1800" b="1" dirty="0"/>
              <a:t>Create a pod - </a:t>
            </a:r>
            <a:r>
              <a:rPr lang="en-US" sz="1800" b="1" dirty="0" err="1"/>
              <a:t>mempod.yml</a:t>
            </a:r>
            <a:endParaRPr lang="en-US" sz="1800" b="1" dirty="0"/>
          </a:p>
          <a:p>
            <a:pPr marL="0" indent="0">
              <a:buNone/>
            </a:pPr>
            <a:r>
              <a:rPr lang="en-US" sz="1800" dirty="0" err="1"/>
              <a:t>apiVersion</a:t>
            </a:r>
            <a:r>
              <a:rPr lang="en-US" sz="1800" dirty="0"/>
              <a:t>: v1</a:t>
            </a:r>
          </a:p>
          <a:p>
            <a:pPr marL="0" indent="0">
              <a:buNone/>
            </a:pPr>
            <a:r>
              <a:rPr lang="en-US" sz="1800" dirty="0"/>
              <a:t>kind: Pod</a:t>
            </a:r>
          </a:p>
          <a:p>
            <a:pPr marL="0" indent="0">
              <a:buNone/>
            </a:pPr>
            <a:r>
              <a:rPr lang="en-US" sz="1800" dirty="0"/>
              <a:t>metadata:</a:t>
            </a:r>
          </a:p>
          <a:p>
            <a:pPr marL="0" indent="0">
              <a:buNone/>
            </a:pPr>
            <a:r>
              <a:rPr lang="en-US" sz="1800" dirty="0"/>
              <a:t>  name: constraints-mem-demo</a:t>
            </a:r>
          </a:p>
          <a:p>
            <a:pPr marL="0" indent="0">
              <a:buNone/>
            </a:pPr>
            <a:r>
              <a:rPr lang="en-US" sz="1800" dirty="0"/>
              <a:t>spec:</a:t>
            </a:r>
          </a:p>
          <a:p>
            <a:pPr marL="0" indent="0">
              <a:buNone/>
            </a:pPr>
            <a:r>
              <a:rPr lang="en-US" sz="1800" dirty="0"/>
              <a:t>  containers:</a:t>
            </a:r>
          </a:p>
          <a:p>
            <a:pPr marL="0" indent="0">
              <a:buNone/>
            </a:pPr>
            <a:r>
              <a:rPr lang="en-US" sz="1800" dirty="0"/>
              <a:t>  - name: constraints-mem-demo-</a:t>
            </a:r>
            <a:r>
              <a:rPr lang="en-US" sz="1800" dirty="0" err="1"/>
              <a:t>ctr</a:t>
            </a:r>
            <a:endParaRPr lang="en-US" sz="1800" dirty="0"/>
          </a:p>
          <a:p>
            <a:pPr marL="0" indent="0">
              <a:buNone/>
            </a:pPr>
            <a:r>
              <a:rPr lang="en-US" sz="1800" dirty="0"/>
              <a:t>    image: </a:t>
            </a:r>
            <a:r>
              <a:rPr lang="en-US" sz="1800" dirty="0" err="1"/>
              <a:t>nginx</a:t>
            </a:r>
            <a:endParaRPr lang="en-US" sz="1800" dirty="0"/>
          </a:p>
          <a:p>
            <a:pPr marL="0" indent="0">
              <a:buNone/>
            </a:pPr>
            <a:r>
              <a:rPr lang="en-US" sz="1800" dirty="0"/>
              <a:t>    resources:</a:t>
            </a:r>
          </a:p>
          <a:p>
            <a:pPr marL="0" indent="0">
              <a:buNone/>
            </a:pPr>
            <a:r>
              <a:rPr lang="en-US" sz="1800" dirty="0"/>
              <a:t>      limits:</a:t>
            </a:r>
          </a:p>
          <a:p>
            <a:pPr marL="0" indent="0">
              <a:buNone/>
            </a:pPr>
            <a:r>
              <a:rPr lang="en-US" sz="1800" dirty="0"/>
              <a:t>        memory: "800Mi"</a:t>
            </a:r>
          </a:p>
          <a:p>
            <a:pPr marL="0" indent="0">
              <a:buNone/>
            </a:pPr>
            <a:r>
              <a:rPr lang="en-US" sz="1800" dirty="0"/>
              <a:t>      requests:</a:t>
            </a:r>
          </a:p>
          <a:p>
            <a:pPr marL="0" indent="0">
              <a:buNone/>
            </a:pPr>
            <a:r>
              <a:rPr lang="en-US" sz="1800" dirty="0"/>
              <a:t>        memory: "600Mi"</a:t>
            </a:r>
          </a:p>
          <a:p>
            <a:pPr marL="0" indent="0">
              <a:buNone/>
            </a:pPr>
            <a:r>
              <a:rPr lang="en-US" sz="1800" b="1" dirty="0"/>
              <a:t>$</a:t>
            </a:r>
            <a:r>
              <a:rPr lang="en-US" sz="1800" b="1" dirty="0">
                <a:solidFill>
                  <a:srgbClr val="800000"/>
                </a:solidFill>
              </a:rPr>
              <a:t> </a:t>
            </a:r>
            <a:r>
              <a:rPr lang="en-US" sz="1800" b="1" dirty="0" err="1">
                <a:solidFill>
                  <a:srgbClr val="800000"/>
                </a:solidFill>
              </a:rPr>
              <a:t>kubectl</a:t>
            </a:r>
            <a:r>
              <a:rPr lang="en-US" sz="1800" b="1" dirty="0">
                <a:solidFill>
                  <a:srgbClr val="800000"/>
                </a:solidFill>
              </a:rPr>
              <a:t> apply -f </a:t>
            </a:r>
            <a:r>
              <a:rPr lang="en-US" sz="1800" b="1" dirty="0" err="1">
                <a:solidFill>
                  <a:srgbClr val="800000"/>
                </a:solidFill>
              </a:rPr>
              <a:t>mempod.yml</a:t>
            </a:r>
            <a:r>
              <a:rPr lang="en-US" sz="1800" b="1" dirty="0">
                <a:solidFill>
                  <a:srgbClr val="800000"/>
                </a:solidFill>
              </a:rPr>
              <a:t> --namespace=testing</a:t>
            </a:r>
            <a:endParaRPr lang="en-US" sz="1800" dirty="0"/>
          </a:p>
          <a:p>
            <a:pPr marL="0" indent="0">
              <a:buNone/>
            </a:pPr>
            <a:r>
              <a:rPr lang="en-US" sz="1800" b="1" dirty="0"/>
              <a:t>$</a:t>
            </a:r>
            <a:r>
              <a:rPr lang="en-US" sz="1800" b="1" dirty="0">
                <a:solidFill>
                  <a:srgbClr val="800000"/>
                </a:solidFill>
              </a:rPr>
              <a:t> </a:t>
            </a:r>
            <a:r>
              <a:rPr lang="en-US" sz="1800" b="1" dirty="0" err="1">
                <a:solidFill>
                  <a:srgbClr val="800000"/>
                </a:solidFill>
              </a:rPr>
              <a:t>kubectl</a:t>
            </a:r>
            <a:r>
              <a:rPr lang="en-US" sz="1800" b="1" dirty="0">
                <a:solidFill>
                  <a:srgbClr val="800000"/>
                </a:solidFill>
              </a:rPr>
              <a:t> get pod constraints-mem-demo</a:t>
            </a:r>
            <a:r>
              <a:rPr lang="en-US" sz="1800" dirty="0"/>
              <a:t> </a:t>
            </a:r>
            <a:r>
              <a:rPr lang="en-US" sz="1800" b="1" dirty="0">
                <a:solidFill>
                  <a:srgbClr val="800000"/>
                </a:solidFill>
              </a:rPr>
              <a:t>--output=</a:t>
            </a:r>
            <a:r>
              <a:rPr lang="en-US" sz="1800" b="1" dirty="0" err="1">
                <a:solidFill>
                  <a:srgbClr val="800000"/>
                </a:solidFill>
              </a:rPr>
              <a:t>yaml</a:t>
            </a:r>
            <a:r>
              <a:rPr lang="en-US" sz="1800" b="1" dirty="0">
                <a:solidFill>
                  <a:srgbClr val="800000"/>
                </a:solidFill>
              </a:rPr>
              <a:t> --namespace=testing</a:t>
            </a:r>
          </a:p>
          <a:p>
            <a:r>
              <a:rPr lang="en-US" sz="1800" dirty="0"/>
              <a:t>The output shows that the Container has a memory request of 600 </a:t>
            </a:r>
            <a:r>
              <a:rPr lang="en-US" sz="1800" dirty="0" err="1"/>
              <a:t>MiB</a:t>
            </a:r>
            <a:r>
              <a:rPr lang="en-US" sz="1800" dirty="0"/>
              <a:t> and a memory limit of 800 </a:t>
            </a:r>
            <a:r>
              <a:rPr lang="en-US" sz="1800" dirty="0" err="1"/>
              <a:t>MiB</a:t>
            </a:r>
            <a:r>
              <a:rPr lang="en-US" sz="1800" dirty="0"/>
              <a:t>. These satisfy the constraints imposed by the </a:t>
            </a:r>
            <a:r>
              <a:rPr lang="en-US" sz="1800" dirty="0" err="1"/>
              <a:t>LimitRange</a:t>
            </a:r>
            <a:r>
              <a:rPr lang="en-US" sz="1800" dirty="0"/>
              <a:t>.</a:t>
            </a:r>
            <a:endParaRPr lang="en-US" sz="1800" b="1" dirty="0">
              <a:solidFill>
                <a:srgbClr val="002060"/>
              </a:solidFill>
            </a:endParaRPr>
          </a:p>
          <a:p>
            <a:pPr marL="0" indent="0">
              <a:buNone/>
            </a:pPr>
            <a:endParaRPr lang="en-US" sz="1800" b="1" dirty="0">
              <a:solidFill>
                <a:srgbClr val="002060"/>
              </a:solidFill>
            </a:endParaRPr>
          </a:p>
        </p:txBody>
      </p:sp>
    </p:spTree>
    <p:extLst>
      <p:ext uri="{BB962C8B-B14F-4D97-AF65-F5344CB8AC3E}">
        <p14:creationId xmlns:p14="http://schemas.microsoft.com/office/powerpoint/2010/main" val="280498148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3444" y="57734"/>
            <a:ext cx="8756579" cy="632625"/>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300" b="1" dirty="0">
                <a:solidFill>
                  <a:srgbClr val="0070C0"/>
                </a:solidFill>
              </a:rPr>
              <a:t>Attempt to create a Pod that exceeds the maximum memory constraint</a:t>
            </a:r>
          </a:p>
          <a:p>
            <a:endParaRPr lang="en-US" sz="2400" b="1" dirty="0"/>
          </a:p>
        </p:txBody>
      </p:sp>
      <p:sp>
        <p:nvSpPr>
          <p:cNvPr id="8" name="Content Placeholder 2"/>
          <p:cNvSpPr txBox="1">
            <a:spLocks/>
          </p:cNvSpPr>
          <p:nvPr/>
        </p:nvSpPr>
        <p:spPr>
          <a:xfrm>
            <a:off x="188639" y="690359"/>
            <a:ext cx="7181284" cy="3762782"/>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b="1" dirty="0"/>
              <a:t>Create a Pod in which the Container specifies a memory request of 800 </a:t>
            </a:r>
            <a:r>
              <a:rPr lang="en-US" sz="1400" b="1" dirty="0" err="1"/>
              <a:t>MiB</a:t>
            </a:r>
            <a:r>
              <a:rPr lang="en-US" sz="1400" b="1" dirty="0"/>
              <a:t> and a memory limit of 1.5 </a:t>
            </a:r>
            <a:r>
              <a:rPr lang="en-US" sz="1400" b="1" dirty="0" err="1"/>
              <a:t>GiB</a:t>
            </a:r>
            <a:r>
              <a:rPr lang="en-US" sz="1400" b="1" dirty="0"/>
              <a:t>: </a:t>
            </a:r>
            <a:r>
              <a:rPr lang="en-US" sz="1400" b="1" dirty="0">
                <a:solidFill>
                  <a:srgbClr val="800000"/>
                </a:solidFill>
              </a:rPr>
              <a:t>mempod2.yml</a:t>
            </a:r>
            <a:endParaRPr lang="en-US" sz="1400" b="1" dirty="0"/>
          </a:p>
          <a:p>
            <a:pPr marL="0" indent="0">
              <a:buNone/>
            </a:pPr>
            <a:r>
              <a:rPr lang="en-US" sz="1400" dirty="0" err="1"/>
              <a:t>apiVersion</a:t>
            </a:r>
            <a:r>
              <a:rPr lang="en-US" sz="1400" dirty="0"/>
              <a:t>: v1</a:t>
            </a:r>
          </a:p>
          <a:p>
            <a:pPr marL="0" indent="0">
              <a:buNone/>
            </a:pPr>
            <a:r>
              <a:rPr lang="en-US" sz="1400" dirty="0"/>
              <a:t>kind: Pod</a:t>
            </a:r>
          </a:p>
          <a:p>
            <a:pPr marL="0" indent="0">
              <a:buNone/>
            </a:pPr>
            <a:r>
              <a:rPr lang="en-US" sz="1400" dirty="0"/>
              <a:t>metadata:</a:t>
            </a:r>
          </a:p>
          <a:p>
            <a:pPr marL="0" indent="0">
              <a:buNone/>
            </a:pPr>
            <a:r>
              <a:rPr lang="en-US" sz="1400" dirty="0"/>
              <a:t>  name: constraints-mem-demo-2</a:t>
            </a:r>
          </a:p>
          <a:p>
            <a:pPr marL="0" indent="0">
              <a:buNone/>
            </a:pPr>
            <a:r>
              <a:rPr lang="en-US" sz="1400" dirty="0"/>
              <a:t>spec:</a:t>
            </a:r>
          </a:p>
          <a:p>
            <a:pPr marL="0" indent="0">
              <a:buNone/>
            </a:pPr>
            <a:r>
              <a:rPr lang="en-US" sz="1400" dirty="0"/>
              <a:t>  containers:</a:t>
            </a:r>
          </a:p>
          <a:p>
            <a:pPr marL="0" indent="0">
              <a:buNone/>
            </a:pPr>
            <a:r>
              <a:rPr lang="en-US" sz="1400" dirty="0"/>
              <a:t>  - name: constraints-mem-demo-2-ctr</a:t>
            </a:r>
          </a:p>
          <a:p>
            <a:pPr marL="0" indent="0">
              <a:buNone/>
            </a:pPr>
            <a:r>
              <a:rPr lang="en-US" sz="1400" dirty="0"/>
              <a:t>    image: </a:t>
            </a:r>
            <a:r>
              <a:rPr lang="en-US" sz="1400" dirty="0" err="1"/>
              <a:t>nginx</a:t>
            </a:r>
            <a:endParaRPr lang="en-US" sz="1400" dirty="0"/>
          </a:p>
          <a:p>
            <a:pPr marL="0" indent="0">
              <a:buNone/>
            </a:pPr>
            <a:r>
              <a:rPr lang="en-US" sz="1400" dirty="0"/>
              <a:t>    resources:</a:t>
            </a:r>
          </a:p>
          <a:p>
            <a:pPr marL="0" indent="0">
              <a:buNone/>
            </a:pPr>
            <a:r>
              <a:rPr lang="en-US" sz="1400" dirty="0"/>
              <a:t>      limits:</a:t>
            </a:r>
          </a:p>
          <a:p>
            <a:pPr marL="0" indent="0">
              <a:buNone/>
            </a:pPr>
            <a:r>
              <a:rPr lang="en-US" sz="1400" dirty="0"/>
              <a:t>        memory: "1.5Gi"</a:t>
            </a:r>
          </a:p>
          <a:p>
            <a:pPr marL="0" indent="0">
              <a:buNone/>
            </a:pPr>
            <a:r>
              <a:rPr lang="en-US" sz="1400" dirty="0"/>
              <a:t>      requests:</a:t>
            </a:r>
          </a:p>
          <a:p>
            <a:pPr marL="0" indent="0">
              <a:buNone/>
            </a:pPr>
            <a:r>
              <a:rPr lang="en-US" sz="1400" dirty="0"/>
              <a:t>        memory: "800Mi"</a:t>
            </a:r>
          </a:p>
        </p:txBody>
      </p:sp>
    </p:spTree>
    <p:extLst>
      <p:ext uri="{BB962C8B-B14F-4D97-AF65-F5344CB8AC3E}">
        <p14:creationId xmlns:p14="http://schemas.microsoft.com/office/powerpoint/2010/main" val="56855607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8639" y="0"/>
            <a:ext cx="8756579" cy="6326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b="1" dirty="0"/>
          </a:p>
        </p:txBody>
      </p:sp>
      <p:sp>
        <p:nvSpPr>
          <p:cNvPr id="8" name="Content Placeholder 2"/>
          <p:cNvSpPr txBox="1">
            <a:spLocks/>
          </p:cNvSpPr>
          <p:nvPr/>
        </p:nvSpPr>
        <p:spPr>
          <a:xfrm>
            <a:off x="188639" y="439808"/>
            <a:ext cx="9029789" cy="48392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t>$</a:t>
            </a:r>
            <a:r>
              <a:rPr lang="en-US" sz="1800" b="1" dirty="0">
                <a:solidFill>
                  <a:srgbClr val="800000"/>
                </a:solidFill>
              </a:rPr>
              <a:t> </a:t>
            </a:r>
            <a:r>
              <a:rPr lang="en-US" sz="1800" b="1" dirty="0" err="1">
                <a:solidFill>
                  <a:srgbClr val="800000"/>
                </a:solidFill>
              </a:rPr>
              <a:t>kubectl</a:t>
            </a:r>
            <a:r>
              <a:rPr lang="en-US" sz="1800" b="1" dirty="0">
                <a:solidFill>
                  <a:srgbClr val="800000"/>
                </a:solidFill>
              </a:rPr>
              <a:t> apply -f mempod2.yml --namespace=testing</a:t>
            </a:r>
          </a:p>
          <a:p>
            <a:pPr marL="0" indent="0">
              <a:buNone/>
            </a:pPr>
            <a:r>
              <a:rPr lang="en-US" sz="1800" b="1" dirty="0"/>
              <a:t>$</a:t>
            </a:r>
            <a:r>
              <a:rPr lang="en-US" sz="1800" b="1" dirty="0">
                <a:solidFill>
                  <a:srgbClr val="0070C0"/>
                </a:solidFill>
              </a:rPr>
              <a:t> </a:t>
            </a:r>
            <a:r>
              <a:rPr lang="en-US" sz="1800" b="1" dirty="0" err="1">
                <a:solidFill>
                  <a:srgbClr val="800000"/>
                </a:solidFill>
              </a:rPr>
              <a:t>kubectl</a:t>
            </a:r>
            <a:r>
              <a:rPr lang="en-US" sz="1800" b="1" dirty="0">
                <a:solidFill>
                  <a:srgbClr val="800000"/>
                </a:solidFill>
              </a:rPr>
              <a:t> get pod constraints-mem-demo-2  --output=</a:t>
            </a:r>
            <a:r>
              <a:rPr lang="en-US" sz="1800" b="1" dirty="0" err="1">
                <a:solidFill>
                  <a:srgbClr val="800000"/>
                </a:solidFill>
              </a:rPr>
              <a:t>yaml</a:t>
            </a:r>
            <a:r>
              <a:rPr lang="en-US" sz="1800" b="1" dirty="0">
                <a:solidFill>
                  <a:srgbClr val="800000"/>
                </a:solidFill>
              </a:rPr>
              <a:t> --namespace=testing</a:t>
            </a:r>
          </a:p>
          <a:p>
            <a:pPr marL="0" indent="0">
              <a:buNone/>
            </a:pPr>
            <a:endParaRPr lang="en-US" sz="1800" b="1" dirty="0">
              <a:solidFill>
                <a:srgbClr val="800000"/>
              </a:solidFill>
            </a:endParaRPr>
          </a:p>
          <a:p>
            <a:r>
              <a:rPr lang="en-US" sz="1800" b="1" dirty="0">
                <a:solidFill>
                  <a:srgbClr val="00B050"/>
                </a:solidFill>
              </a:rPr>
              <a:t>The output shows that the Pod does not get created, because the Container specifies a memory limit that is too large</a:t>
            </a:r>
          </a:p>
          <a:p>
            <a:pPr marL="0" indent="0">
              <a:buNone/>
            </a:pPr>
            <a:endParaRPr lang="en-US" sz="1800" b="1" dirty="0">
              <a:solidFill>
                <a:srgbClr val="800000"/>
              </a:solidFill>
            </a:endParaRPr>
          </a:p>
          <a:p>
            <a:pPr marL="0" indent="0">
              <a:buNone/>
            </a:pPr>
            <a:endParaRPr lang="en-US" sz="1800" b="1" dirty="0">
              <a:solidFill>
                <a:srgbClr val="800000"/>
              </a:solidFill>
            </a:endParaRPr>
          </a:p>
        </p:txBody>
      </p:sp>
    </p:spTree>
    <p:extLst>
      <p:ext uri="{BB962C8B-B14F-4D97-AF65-F5344CB8AC3E}">
        <p14:creationId xmlns:p14="http://schemas.microsoft.com/office/powerpoint/2010/main" val="427697563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8639" y="0"/>
            <a:ext cx="8756579" cy="632625"/>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b="1" dirty="0">
                <a:solidFill>
                  <a:srgbClr val="0070C0"/>
                </a:solidFill>
              </a:rPr>
              <a:t>Attempt to create a Pod that does not meet the minimum memory request</a:t>
            </a:r>
          </a:p>
        </p:txBody>
      </p:sp>
      <p:sp>
        <p:nvSpPr>
          <p:cNvPr id="8" name="Content Placeholder 2"/>
          <p:cNvSpPr txBox="1">
            <a:spLocks/>
          </p:cNvSpPr>
          <p:nvPr/>
        </p:nvSpPr>
        <p:spPr>
          <a:xfrm>
            <a:off x="188639" y="667319"/>
            <a:ext cx="9029789" cy="48392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1400" b="1" dirty="0"/>
              <a:t>Create a Pod in which the Container specifies a memory request of 100 </a:t>
            </a:r>
            <a:r>
              <a:rPr lang="en-US" sz="1400" b="1" dirty="0" err="1"/>
              <a:t>MiB</a:t>
            </a:r>
            <a:r>
              <a:rPr lang="en-US" sz="1400" b="1" dirty="0"/>
              <a:t> and a memory limit of 800 </a:t>
            </a:r>
            <a:r>
              <a:rPr lang="en-US" sz="1400" b="1" dirty="0" err="1"/>
              <a:t>MiB</a:t>
            </a:r>
            <a:r>
              <a:rPr lang="en-US" sz="1400" b="1" dirty="0"/>
              <a:t>: </a:t>
            </a:r>
            <a:r>
              <a:rPr lang="en-US" sz="1400" b="1" dirty="0">
                <a:solidFill>
                  <a:srgbClr val="800000"/>
                </a:solidFill>
              </a:rPr>
              <a:t>mempod3.yml</a:t>
            </a:r>
            <a:endParaRPr lang="en-US" sz="1400" b="1" dirty="0"/>
          </a:p>
          <a:p>
            <a:pPr marL="457200" lvl="1" indent="0">
              <a:lnSpc>
                <a:spcPts val="1200"/>
              </a:lnSpc>
              <a:buNone/>
            </a:pPr>
            <a:r>
              <a:rPr lang="en-US" sz="1400" dirty="0" err="1"/>
              <a:t>apiVersion</a:t>
            </a:r>
            <a:r>
              <a:rPr lang="en-US" sz="1400" dirty="0"/>
              <a:t>: v1</a:t>
            </a:r>
          </a:p>
          <a:p>
            <a:pPr marL="457200" lvl="1" indent="0">
              <a:lnSpc>
                <a:spcPts val="1200"/>
              </a:lnSpc>
              <a:buNone/>
            </a:pPr>
            <a:r>
              <a:rPr lang="en-US" sz="1400" dirty="0"/>
              <a:t>kind: Pod</a:t>
            </a:r>
          </a:p>
          <a:p>
            <a:pPr marL="457200" lvl="1" indent="0">
              <a:lnSpc>
                <a:spcPts val="1200"/>
              </a:lnSpc>
              <a:buNone/>
            </a:pPr>
            <a:r>
              <a:rPr lang="en-US" sz="1400" dirty="0"/>
              <a:t>metadata:</a:t>
            </a:r>
          </a:p>
          <a:p>
            <a:pPr marL="457200" lvl="1" indent="0">
              <a:lnSpc>
                <a:spcPts val="1200"/>
              </a:lnSpc>
              <a:buNone/>
            </a:pPr>
            <a:r>
              <a:rPr lang="en-US" sz="1400" dirty="0"/>
              <a:t>  name: constraints-mem-demo-3</a:t>
            </a:r>
          </a:p>
          <a:p>
            <a:pPr marL="457200" lvl="1" indent="0">
              <a:lnSpc>
                <a:spcPts val="1200"/>
              </a:lnSpc>
              <a:buNone/>
            </a:pPr>
            <a:r>
              <a:rPr lang="en-US" sz="1400" dirty="0"/>
              <a:t>spec:</a:t>
            </a:r>
          </a:p>
          <a:p>
            <a:pPr marL="457200" lvl="1" indent="0">
              <a:lnSpc>
                <a:spcPts val="1200"/>
              </a:lnSpc>
              <a:buNone/>
            </a:pPr>
            <a:r>
              <a:rPr lang="en-US" sz="1400" dirty="0"/>
              <a:t>  containers:</a:t>
            </a:r>
          </a:p>
          <a:p>
            <a:pPr marL="457200" lvl="1" indent="0">
              <a:lnSpc>
                <a:spcPts val="1200"/>
              </a:lnSpc>
              <a:buNone/>
            </a:pPr>
            <a:r>
              <a:rPr lang="en-US" sz="1400" dirty="0"/>
              <a:t>  - name: constraints-mem-demo-3-ctr</a:t>
            </a:r>
          </a:p>
          <a:p>
            <a:pPr marL="457200" lvl="1" indent="0">
              <a:lnSpc>
                <a:spcPts val="1200"/>
              </a:lnSpc>
              <a:buNone/>
            </a:pPr>
            <a:r>
              <a:rPr lang="en-US" sz="1400" dirty="0"/>
              <a:t>    image: </a:t>
            </a:r>
            <a:r>
              <a:rPr lang="en-US" sz="1400" dirty="0" err="1"/>
              <a:t>nginx</a:t>
            </a:r>
            <a:endParaRPr lang="en-US" sz="1400" dirty="0"/>
          </a:p>
          <a:p>
            <a:pPr marL="457200" lvl="1" indent="0">
              <a:lnSpc>
                <a:spcPts val="1200"/>
              </a:lnSpc>
              <a:buNone/>
            </a:pPr>
            <a:r>
              <a:rPr lang="en-US" sz="1400" dirty="0"/>
              <a:t>    resources:</a:t>
            </a:r>
          </a:p>
          <a:p>
            <a:pPr marL="457200" lvl="1" indent="0">
              <a:lnSpc>
                <a:spcPts val="1200"/>
              </a:lnSpc>
              <a:buNone/>
            </a:pPr>
            <a:r>
              <a:rPr lang="en-US" sz="1400" dirty="0"/>
              <a:t>      limits:</a:t>
            </a:r>
          </a:p>
          <a:p>
            <a:pPr marL="457200" lvl="1" indent="0">
              <a:lnSpc>
                <a:spcPts val="1200"/>
              </a:lnSpc>
              <a:buNone/>
            </a:pPr>
            <a:r>
              <a:rPr lang="en-US" sz="1400" dirty="0"/>
              <a:t>        memory: "800Mi"</a:t>
            </a:r>
          </a:p>
          <a:p>
            <a:pPr marL="457200" lvl="1" indent="0">
              <a:lnSpc>
                <a:spcPts val="1200"/>
              </a:lnSpc>
              <a:buNone/>
            </a:pPr>
            <a:r>
              <a:rPr lang="en-US" sz="1400" dirty="0"/>
              <a:t>      requests:</a:t>
            </a:r>
          </a:p>
          <a:p>
            <a:pPr marL="457200" lvl="1" indent="0">
              <a:lnSpc>
                <a:spcPts val="1200"/>
              </a:lnSpc>
              <a:buNone/>
            </a:pPr>
            <a:r>
              <a:rPr lang="en-US" sz="1400" dirty="0"/>
              <a:t>        memory: "100Mi"</a:t>
            </a:r>
          </a:p>
        </p:txBody>
      </p:sp>
    </p:spTree>
    <p:extLst>
      <p:ext uri="{BB962C8B-B14F-4D97-AF65-F5344CB8AC3E}">
        <p14:creationId xmlns:p14="http://schemas.microsoft.com/office/powerpoint/2010/main" val="338380900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8639" y="0"/>
            <a:ext cx="8756579" cy="6326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b="1" dirty="0"/>
          </a:p>
        </p:txBody>
      </p:sp>
      <p:sp>
        <p:nvSpPr>
          <p:cNvPr id="8" name="Content Placeholder 2"/>
          <p:cNvSpPr txBox="1">
            <a:spLocks/>
          </p:cNvSpPr>
          <p:nvPr/>
        </p:nvSpPr>
        <p:spPr>
          <a:xfrm>
            <a:off x="188639" y="439808"/>
            <a:ext cx="9029789" cy="48392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t>$</a:t>
            </a:r>
            <a:r>
              <a:rPr lang="en-US" sz="1800" b="1" dirty="0">
                <a:solidFill>
                  <a:srgbClr val="800000"/>
                </a:solidFill>
              </a:rPr>
              <a:t> </a:t>
            </a:r>
            <a:r>
              <a:rPr lang="en-US" sz="1800" b="1" dirty="0" err="1">
                <a:solidFill>
                  <a:srgbClr val="800000"/>
                </a:solidFill>
              </a:rPr>
              <a:t>kubectl</a:t>
            </a:r>
            <a:r>
              <a:rPr lang="en-US" sz="1800" b="1">
                <a:solidFill>
                  <a:srgbClr val="800000"/>
                </a:solidFill>
              </a:rPr>
              <a:t> apply </a:t>
            </a:r>
            <a:r>
              <a:rPr lang="en-US" sz="1800" b="1" dirty="0">
                <a:solidFill>
                  <a:srgbClr val="800000"/>
                </a:solidFill>
              </a:rPr>
              <a:t>-f mempod3.yml --namespace=testing</a:t>
            </a:r>
          </a:p>
          <a:p>
            <a:pPr marL="0" indent="0">
              <a:buNone/>
            </a:pPr>
            <a:r>
              <a:rPr lang="en-US" sz="1800" b="1" dirty="0"/>
              <a:t>$</a:t>
            </a:r>
            <a:r>
              <a:rPr lang="en-US" sz="1800" b="1" dirty="0">
                <a:solidFill>
                  <a:srgbClr val="0070C0"/>
                </a:solidFill>
              </a:rPr>
              <a:t> </a:t>
            </a:r>
            <a:r>
              <a:rPr lang="en-US" sz="1800" b="1" dirty="0" err="1">
                <a:solidFill>
                  <a:srgbClr val="800000"/>
                </a:solidFill>
              </a:rPr>
              <a:t>kubectl</a:t>
            </a:r>
            <a:r>
              <a:rPr lang="en-US" sz="1800" b="1" dirty="0">
                <a:solidFill>
                  <a:srgbClr val="800000"/>
                </a:solidFill>
              </a:rPr>
              <a:t> get pod constraints-mem-demo-3  --output=</a:t>
            </a:r>
            <a:r>
              <a:rPr lang="en-US" sz="1800" b="1" dirty="0" err="1">
                <a:solidFill>
                  <a:srgbClr val="800000"/>
                </a:solidFill>
              </a:rPr>
              <a:t>yaml</a:t>
            </a:r>
            <a:r>
              <a:rPr lang="en-US" sz="1800" b="1" dirty="0">
                <a:solidFill>
                  <a:srgbClr val="800000"/>
                </a:solidFill>
              </a:rPr>
              <a:t> --namespace=testing</a:t>
            </a:r>
          </a:p>
          <a:p>
            <a:pPr marL="0" indent="0">
              <a:buNone/>
            </a:pPr>
            <a:endParaRPr lang="en-US" sz="1800" b="1" dirty="0">
              <a:solidFill>
                <a:srgbClr val="800000"/>
              </a:solidFill>
            </a:endParaRPr>
          </a:p>
          <a:p>
            <a:r>
              <a:rPr lang="en-US" sz="1800" b="1" dirty="0">
                <a:solidFill>
                  <a:srgbClr val="00B050"/>
                </a:solidFill>
              </a:rPr>
              <a:t>The Pod does not get created, because the Container specifies a memory request that is too small</a:t>
            </a:r>
          </a:p>
          <a:p>
            <a:pPr marL="0" indent="0">
              <a:buNone/>
            </a:pPr>
            <a:endParaRPr lang="en-US" sz="1800" b="1" dirty="0">
              <a:solidFill>
                <a:srgbClr val="800000"/>
              </a:solidFill>
            </a:endParaRPr>
          </a:p>
        </p:txBody>
      </p:sp>
    </p:spTree>
    <p:extLst>
      <p:ext uri="{BB962C8B-B14F-4D97-AF65-F5344CB8AC3E}">
        <p14:creationId xmlns:p14="http://schemas.microsoft.com/office/powerpoint/2010/main" val="5370667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0"/>
            <a:ext cx="8756579" cy="6326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b="1" dirty="0">
                <a:solidFill>
                  <a:srgbClr val="0070C0"/>
                </a:solidFill>
              </a:rPr>
              <a:t>Create a Pod that does not specify any memory request or limit</a:t>
            </a:r>
          </a:p>
        </p:txBody>
      </p:sp>
      <p:sp>
        <p:nvSpPr>
          <p:cNvPr id="8" name="Content Placeholder 2"/>
          <p:cNvSpPr txBox="1">
            <a:spLocks/>
          </p:cNvSpPr>
          <p:nvPr/>
        </p:nvSpPr>
        <p:spPr>
          <a:xfrm>
            <a:off x="188639" y="439808"/>
            <a:ext cx="9029789" cy="48392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1800" b="1" dirty="0"/>
              <a:t>Create a Pod in which the Container does not specify a memory request, and it does not specify a memory limit: </a:t>
            </a:r>
            <a:r>
              <a:rPr lang="en-US" sz="1800" b="1" dirty="0">
                <a:solidFill>
                  <a:srgbClr val="800000"/>
                </a:solidFill>
              </a:rPr>
              <a:t>mempod4.yml</a:t>
            </a:r>
            <a:endParaRPr lang="en-US" sz="1800" b="1" dirty="0"/>
          </a:p>
          <a:p>
            <a:pPr marL="0" indent="0">
              <a:buNone/>
            </a:pPr>
            <a:r>
              <a:rPr lang="en-US" sz="1800" dirty="0" err="1"/>
              <a:t>apiVersion</a:t>
            </a:r>
            <a:r>
              <a:rPr lang="en-US" sz="1800" dirty="0"/>
              <a:t>: v1</a:t>
            </a:r>
          </a:p>
          <a:p>
            <a:pPr marL="0" indent="0">
              <a:buNone/>
            </a:pPr>
            <a:r>
              <a:rPr lang="en-US" sz="1800" dirty="0"/>
              <a:t>kind: Pod</a:t>
            </a:r>
          </a:p>
          <a:p>
            <a:pPr marL="0" indent="0">
              <a:buNone/>
            </a:pPr>
            <a:r>
              <a:rPr lang="en-US" sz="1800" dirty="0"/>
              <a:t>metadata:</a:t>
            </a:r>
          </a:p>
          <a:p>
            <a:pPr marL="0" indent="0">
              <a:buNone/>
            </a:pPr>
            <a:r>
              <a:rPr lang="en-US" sz="1800" dirty="0"/>
              <a:t>  name: constraints-mem-demo-4</a:t>
            </a:r>
          </a:p>
          <a:p>
            <a:pPr marL="0" indent="0">
              <a:buNone/>
            </a:pPr>
            <a:r>
              <a:rPr lang="en-US" sz="1800" dirty="0"/>
              <a:t>spec:</a:t>
            </a:r>
          </a:p>
          <a:p>
            <a:pPr marL="0" indent="0">
              <a:buNone/>
            </a:pPr>
            <a:r>
              <a:rPr lang="en-US" sz="1800" dirty="0"/>
              <a:t>  containers:</a:t>
            </a:r>
          </a:p>
          <a:p>
            <a:pPr marL="0" indent="0">
              <a:buNone/>
            </a:pPr>
            <a:r>
              <a:rPr lang="en-US" sz="1800" dirty="0"/>
              <a:t>  - name: constraints-mem-demo-4-ctr</a:t>
            </a:r>
          </a:p>
          <a:p>
            <a:pPr marL="0" indent="0">
              <a:buNone/>
            </a:pPr>
            <a:r>
              <a:rPr lang="en-US" sz="1800" dirty="0"/>
              <a:t>    image: </a:t>
            </a:r>
            <a:r>
              <a:rPr lang="en-US" sz="1800" dirty="0" err="1"/>
              <a:t>nginx</a:t>
            </a:r>
            <a:endParaRPr lang="en-US" sz="1800" dirty="0"/>
          </a:p>
        </p:txBody>
      </p:sp>
    </p:spTree>
    <p:extLst>
      <p:ext uri="{BB962C8B-B14F-4D97-AF65-F5344CB8AC3E}">
        <p14:creationId xmlns:p14="http://schemas.microsoft.com/office/powerpoint/2010/main" val="3491112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8639" y="0"/>
            <a:ext cx="8756579" cy="6326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sz="2400" b="1" dirty="0"/>
          </a:p>
        </p:txBody>
      </p:sp>
      <p:sp>
        <p:nvSpPr>
          <p:cNvPr id="8" name="Content Placeholder 2"/>
          <p:cNvSpPr txBox="1">
            <a:spLocks/>
          </p:cNvSpPr>
          <p:nvPr/>
        </p:nvSpPr>
        <p:spPr>
          <a:xfrm>
            <a:off x="188639" y="439808"/>
            <a:ext cx="9029789" cy="48392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b="1" dirty="0"/>
              <a:t>$</a:t>
            </a:r>
            <a:r>
              <a:rPr lang="en-US" sz="1800" b="1" dirty="0">
                <a:solidFill>
                  <a:srgbClr val="800000"/>
                </a:solidFill>
              </a:rPr>
              <a:t> </a:t>
            </a:r>
            <a:r>
              <a:rPr lang="en-US" sz="1800" b="1" dirty="0" err="1">
                <a:solidFill>
                  <a:srgbClr val="800000"/>
                </a:solidFill>
              </a:rPr>
              <a:t>kubectl</a:t>
            </a:r>
            <a:r>
              <a:rPr lang="en-US" sz="1800" b="1" dirty="0">
                <a:solidFill>
                  <a:srgbClr val="800000"/>
                </a:solidFill>
              </a:rPr>
              <a:t> create -f mempod4.yml --namespace=testing</a:t>
            </a:r>
          </a:p>
          <a:p>
            <a:pPr marL="0" indent="0">
              <a:buNone/>
            </a:pPr>
            <a:r>
              <a:rPr lang="en-US" sz="1800" b="1" dirty="0"/>
              <a:t>$</a:t>
            </a:r>
            <a:r>
              <a:rPr lang="en-US" sz="1800" b="1" dirty="0">
                <a:solidFill>
                  <a:srgbClr val="0070C0"/>
                </a:solidFill>
              </a:rPr>
              <a:t> </a:t>
            </a:r>
            <a:r>
              <a:rPr lang="en-US" sz="1800" b="1" dirty="0" err="1">
                <a:solidFill>
                  <a:srgbClr val="800000"/>
                </a:solidFill>
              </a:rPr>
              <a:t>kubectl</a:t>
            </a:r>
            <a:r>
              <a:rPr lang="en-US" sz="1800" b="1" dirty="0">
                <a:solidFill>
                  <a:srgbClr val="800000"/>
                </a:solidFill>
              </a:rPr>
              <a:t> get pod constraints-mem-demo-4  --output=</a:t>
            </a:r>
            <a:r>
              <a:rPr lang="en-US" sz="1800" b="1" dirty="0" err="1">
                <a:solidFill>
                  <a:srgbClr val="800000"/>
                </a:solidFill>
              </a:rPr>
              <a:t>yaml</a:t>
            </a:r>
            <a:r>
              <a:rPr lang="en-US" sz="1800" b="1" dirty="0">
                <a:solidFill>
                  <a:srgbClr val="800000"/>
                </a:solidFill>
              </a:rPr>
              <a:t> --namespace=testing</a:t>
            </a:r>
          </a:p>
          <a:p>
            <a:pPr marL="0" indent="0">
              <a:buNone/>
            </a:pPr>
            <a:endParaRPr lang="en-US" sz="1800" b="1" dirty="0">
              <a:solidFill>
                <a:srgbClr val="800000"/>
              </a:solidFill>
            </a:endParaRPr>
          </a:p>
          <a:p>
            <a:r>
              <a:rPr lang="en-US" sz="1800" b="1" dirty="0">
                <a:solidFill>
                  <a:srgbClr val="00B050"/>
                </a:solidFill>
              </a:rPr>
              <a:t>The output shows that the Pod’s Container has a memory request of 1 </a:t>
            </a:r>
            <a:r>
              <a:rPr lang="en-US" sz="1800" b="1" dirty="0" err="1">
                <a:solidFill>
                  <a:srgbClr val="00B050"/>
                </a:solidFill>
              </a:rPr>
              <a:t>GiB</a:t>
            </a:r>
            <a:r>
              <a:rPr lang="en-US" sz="1800" b="1" dirty="0">
                <a:solidFill>
                  <a:srgbClr val="00B050"/>
                </a:solidFill>
              </a:rPr>
              <a:t> and a memory limit of 1 </a:t>
            </a:r>
            <a:r>
              <a:rPr lang="en-US" sz="1800" b="1" dirty="0" err="1">
                <a:solidFill>
                  <a:srgbClr val="00B050"/>
                </a:solidFill>
              </a:rPr>
              <a:t>GiB</a:t>
            </a:r>
            <a:endParaRPr lang="en-US" sz="1800" b="1" dirty="0">
              <a:solidFill>
                <a:srgbClr val="00B050"/>
              </a:solidFill>
            </a:endParaRPr>
          </a:p>
        </p:txBody>
      </p:sp>
    </p:spTree>
    <p:extLst>
      <p:ext uri="{BB962C8B-B14F-4D97-AF65-F5344CB8AC3E}">
        <p14:creationId xmlns:p14="http://schemas.microsoft.com/office/powerpoint/2010/main" val="18837189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8639" y="0"/>
            <a:ext cx="8756579" cy="6326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b="1" dirty="0" err="1">
                <a:solidFill>
                  <a:srgbClr val="0070C0"/>
                </a:solidFill>
              </a:rPr>
              <a:t>Autoscalling</a:t>
            </a:r>
            <a:r>
              <a:rPr lang="en-US" sz="2100" b="1" dirty="0">
                <a:solidFill>
                  <a:srgbClr val="0070C0"/>
                </a:solidFill>
              </a:rPr>
              <a:t> (Horizontal Pod </a:t>
            </a:r>
            <a:r>
              <a:rPr lang="en-US" sz="2100" b="1" dirty="0" err="1">
                <a:solidFill>
                  <a:srgbClr val="0070C0"/>
                </a:solidFill>
              </a:rPr>
              <a:t>Autoscaler</a:t>
            </a:r>
            <a:r>
              <a:rPr lang="en-US" sz="2100" b="1" dirty="0">
                <a:solidFill>
                  <a:srgbClr val="0070C0"/>
                </a:solidFill>
              </a:rPr>
              <a:t>)</a:t>
            </a:r>
          </a:p>
        </p:txBody>
      </p:sp>
      <p:sp>
        <p:nvSpPr>
          <p:cNvPr id="8" name="Content Placeholder 2"/>
          <p:cNvSpPr txBox="1">
            <a:spLocks/>
          </p:cNvSpPr>
          <p:nvPr/>
        </p:nvSpPr>
        <p:spPr>
          <a:xfrm>
            <a:off x="188639" y="439808"/>
            <a:ext cx="9029789" cy="48392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1400" dirty="0"/>
              <a:t>K8s has the possibility to automatically scale pods based on observed CPU utilization (or with custom metrics), which is Horizontal Pod </a:t>
            </a:r>
            <a:r>
              <a:rPr lang="en-US" sz="1400" dirty="0" err="1"/>
              <a:t>Autoscaling</a:t>
            </a:r>
            <a:endParaRPr lang="en-US" sz="1400" dirty="0"/>
          </a:p>
          <a:p>
            <a:pPr>
              <a:buFont typeface="Wingdings" panose="05000000000000000000" pitchFamily="2" charset="2"/>
              <a:buChar char="Ø"/>
            </a:pPr>
            <a:r>
              <a:rPr lang="en-US" sz="1400" dirty="0"/>
              <a:t> Scaling can be done only for scalable objects like controller, deployment or replica set.</a:t>
            </a:r>
          </a:p>
          <a:p>
            <a:pPr>
              <a:buFont typeface="Wingdings" panose="05000000000000000000" pitchFamily="2" charset="2"/>
              <a:buChar char="Ø"/>
            </a:pPr>
            <a:r>
              <a:rPr lang="en-US" sz="1400" dirty="0"/>
              <a:t> HPA is implemented as a Kubernetes API resource and a controller.</a:t>
            </a:r>
          </a:p>
          <a:p>
            <a:pPr>
              <a:buFont typeface="Wingdings" panose="05000000000000000000" pitchFamily="2" charset="2"/>
              <a:buChar char="Ø"/>
            </a:pPr>
            <a:r>
              <a:rPr lang="en-US" sz="1400" dirty="0"/>
              <a:t> The controller periodically adjusts the number of replicas in a replication controller or deployment to match the observed average CPU utilization to the target specified by user.</a:t>
            </a:r>
          </a:p>
          <a:p>
            <a:endParaRPr lang="en-US" sz="1800" dirty="0"/>
          </a:p>
        </p:txBody>
      </p:sp>
      <p:pic>
        <p:nvPicPr>
          <p:cNvPr id="5" name="Picture 4"/>
          <p:cNvPicPr>
            <a:picLocks noChangeAspect="1"/>
          </p:cNvPicPr>
          <p:nvPr/>
        </p:nvPicPr>
        <p:blipFill>
          <a:blip r:embed="rId3"/>
          <a:stretch>
            <a:fillRect/>
          </a:stretch>
        </p:blipFill>
        <p:spPr>
          <a:xfrm>
            <a:off x="2866966" y="2123900"/>
            <a:ext cx="2773639" cy="2448161"/>
          </a:xfrm>
          <a:prstGeom prst="rect">
            <a:avLst/>
          </a:prstGeom>
        </p:spPr>
      </p:pic>
    </p:spTree>
    <p:extLst>
      <p:ext uri="{BB962C8B-B14F-4D97-AF65-F5344CB8AC3E}">
        <p14:creationId xmlns:p14="http://schemas.microsoft.com/office/powerpoint/2010/main" val="7185753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188639" y="0"/>
            <a:ext cx="8756579" cy="6326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b="1" dirty="0">
                <a:solidFill>
                  <a:srgbClr val="0070C0"/>
                </a:solidFill>
              </a:rPr>
              <a:t>How does the Horizontal Pod </a:t>
            </a:r>
            <a:r>
              <a:rPr lang="en-US" sz="2100" b="1" dirty="0" err="1">
                <a:solidFill>
                  <a:srgbClr val="0070C0"/>
                </a:solidFill>
              </a:rPr>
              <a:t>Autoscaler</a:t>
            </a:r>
            <a:r>
              <a:rPr lang="en-US" sz="2100" b="1" dirty="0">
                <a:solidFill>
                  <a:srgbClr val="0070C0"/>
                </a:solidFill>
              </a:rPr>
              <a:t> work?</a:t>
            </a:r>
          </a:p>
        </p:txBody>
      </p:sp>
      <p:sp>
        <p:nvSpPr>
          <p:cNvPr id="8" name="Content Placeholder 2"/>
          <p:cNvSpPr txBox="1">
            <a:spLocks/>
          </p:cNvSpPr>
          <p:nvPr/>
        </p:nvSpPr>
        <p:spPr>
          <a:xfrm>
            <a:off x="188639" y="439808"/>
            <a:ext cx="9029789" cy="483925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1400" dirty="0"/>
              <a:t>The HPA is implemented as a control loop, with a period controlled by the controller manager’s --horizontal-pod-</a:t>
            </a:r>
            <a:r>
              <a:rPr lang="en-US" sz="1400" dirty="0" err="1"/>
              <a:t>autoscaler</a:t>
            </a:r>
            <a:r>
              <a:rPr lang="en-US" sz="1400" dirty="0"/>
              <a:t>-sync-period flag (with a default value of 15 seconds).</a:t>
            </a:r>
          </a:p>
          <a:p>
            <a:pPr>
              <a:buFont typeface="Wingdings" panose="05000000000000000000" pitchFamily="2" charset="2"/>
              <a:buChar char="Ø"/>
            </a:pPr>
            <a:r>
              <a:rPr lang="en-US" sz="1400" dirty="0"/>
              <a:t> During each period, the controller manager queries the resource utilization against the metrics specified in each </a:t>
            </a:r>
            <a:r>
              <a:rPr lang="en-US" sz="1400" dirty="0" err="1"/>
              <a:t>HorizontalPodAutoscaler</a:t>
            </a:r>
            <a:r>
              <a:rPr lang="en-US" sz="1400" dirty="0"/>
              <a:t> definition.</a:t>
            </a:r>
          </a:p>
          <a:p>
            <a:pPr>
              <a:buFont typeface="Wingdings" panose="05000000000000000000" pitchFamily="2" charset="2"/>
              <a:buChar char="Ø"/>
            </a:pPr>
            <a:r>
              <a:rPr lang="en-US" sz="1400" dirty="0"/>
              <a:t> For per-pod resource metrics (like CPU), the controller fetches the metrics from the resource metrics API for each pod targeted by the </a:t>
            </a:r>
            <a:r>
              <a:rPr lang="en-US" sz="1400" dirty="0" err="1"/>
              <a:t>HorizontalPodAutoscaler</a:t>
            </a:r>
            <a:r>
              <a:rPr lang="en-US" sz="1400" dirty="0"/>
              <a:t>. </a:t>
            </a:r>
          </a:p>
          <a:p>
            <a:pPr>
              <a:buFont typeface="Wingdings" panose="05000000000000000000" pitchFamily="2" charset="2"/>
              <a:buChar char="Ø"/>
            </a:pPr>
            <a:r>
              <a:rPr lang="en-US" sz="1400" dirty="0"/>
              <a:t>Then, if a target utilization value is set, the controller calculates the utilization value as a percentage of the equivalent resource request on the containers in each pod. </a:t>
            </a:r>
          </a:p>
          <a:p>
            <a:pPr>
              <a:buFont typeface="Wingdings" panose="05000000000000000000" pitchFamily="2" charset="2"/>
              <a:buChar char="Ø"/>
            </a:pPr>
            <a:r>
              <a:rPr lang="en-US" sz="1400" dirty="0"/>
              <a:t>If a target raw value is set, the raw metric values are used directly. The controller then takes the mean of the utilization or the raw value (depending on the type of target specified) across all targeted pods, and produces a ratio used to scale the number of desired replicas</a:t>
            </a:r>
          </a:p>
        </p:txBody>
      </p:sp>
    </p:spTree>
    <p:extLst>
      <p:ext uri="{BB962C8B-B14F-4D97-AF65-F5344CB8AC3E}">
        <p14:creationId xmlns:p14="http://schemas.microsoft.com/office/powerpoint/2010/main" val="356128332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0"/>
            <a:ext cx="9780104" cy="632625"/>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100" b="1" dirty="0">
                <a:solidFill>
                  <a:srgbClr val="0070C0"/>
                </a:solidFill>
              </a:rPr>
              <a:t>Logging</a:t>
            </a:r>
          </a:p>
        </p:txBody>
      </p:sp>
      <p:sp>
        <p:nvSpPr>
          <p:cNvPr id="8" name="Content Placeholder 2"/>
          <p:cNvSpPr txBox="1">
            <a:spLocks/>
          </p:cNvSpPr>
          <p:nvPr/>
        </p:nvSpPr>
        <p:spPr>
          <a:xfrm>
            <a:off x="0" y="632625"/>
            <a:ext cx="9218428" cy="464644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anose="05000000000000000000" pitchFamily="2" charset="2"/>
              <a:buChar char="Ø"/>
            </a:pPr>
            <a:r>
              <a:rPr lang="en-US" sz="1400" dirty="0"/>
              <a:t>Logging is one option to understand what is going on inside your applications and the cluster at large</a:t>
            </a:r>
          </a:p>
          <a:p>
            <a:pPr marL="457200" lvl="1" indent="0">
              <a:buNone/>
            </a:pPr>
            <a:r>
              <a:rPr lang="en-US" sz="1400" dirty="0" err="1"/>
              <a:t>apiVersion</a:t>
            </a:r>
            <a:r>
              <a:rPr lang="en-US" sz="1400" dirty="0"/>
              <a:t>: v1</a:t>
            </a:r>
          </a:p>
          <a:p>
            <a:pPr marL="457200" lvl="1" indent="0">
              <a:buNone/>
            </a:pPr>
            <a:r>
              <a:rPr lang="en-US" sz="1400" dirty="0"/>
              <a:t>kind: Pod</a:t>
            </a:r>
          </a:p>
          <a:p>
            <a:pPr marL="457200" lvl="1" indent="0">
              <a:buNone/>
            </a:pPr>
            <a:r>
              <a:rPr lang="en-US" sz="1400" dirty="0"/>
              <a:t>metadata:</a:t>
            </a:r>
          </a:p>
          <a:p>
            <a:pPr marL="457200" lvl="1" indent="0">
              <a:buNone/>
            </a:pPr>
            <a:r>
              <a:rPr lang="en-US" sz="1400" dirty="0"/>
              <a:t>  name: </a:t>
            </a:r>
            <a:r>
              <a:rPr lang="en-US" sz="1400" dirty="0" err="1"/>
              <a:t>logme</a:t>
            </a:r>
            <a:endParaRPr lang="en-US" sz="1400" dirty="0"/>
          </a:p>
          <a:p>
            <a:pPr marL="457200" lvl="1" indent="0">
              <a:buNone/>
            </a:pPr>
            <a:r>
              <a:rPr lang="en-US" sz="1400" dirty="0"/>
              <a:t>spec:</a:t>
            </a:r>
          </a:p>
          <a:p>
            <a:pPr marL="457200" lvl="1" indent="0">
              <a:buNone/>
            </a:pPr>
            <a:r>
              <a:rPr lang="en-US" sz="1400" dirty="0"/>
              <a:t>  containers:</a:t>
            </a:r>
          </a:p>
          <a:p>
            <a:pPr marL="457200" lvl="1" indent="0">
              <a:buNone/>
            </a:pPr>
            <a:r>
              <a:rPr lang="en-US" sz="1400" dirty="0"/>
              <a:t>  - name: </a:t>
            </a:r>
            <a:r>
              <a:rPr lang="en-US" sz="1400" dirty="0" err="1"/>
              <a:t>loggen</a:t>
            </a:r>
            <a:endParaRPr lang="en-US" sz="1400" dirty="0"/>
          </a:p>
          <a:p>
            <a:pPr marL="457200" lvl="1" indent="0">
              <a:buNone/>
            </a:pPr>
            <a:r>
              <a:rPr lang="en-US" sz="1400" dirty="0"/>
              <a:t>    image: centos</a:t>
            </a:r>
          </a:p>
          <a:p>
            <a:pPr marL="457200" lvl="1" indent="0">
              <a:buNone/>
            </a:pPr>
            <a:r>
              <a:rPr lang="en-US" sz="1400" dirty="0"/>
              <a:t>    command:</a:t>
            </a:r>
          </a:p>
          <a:p>
            <a:pPr marL="457200" lvl="1" indent="0">
              <a:buNone/>
            </a:pPr>
            <a:r>
              <a:rPr lang="en-US" sz="1400" dirty="0"/>
              <a:t>      - "bin/bash"</a:t>
            </a:r>
          </a:p>
          <a:p>
            <a:pPr marL="457200" lvl="1" indent="0">
              <a:buNone/>
            </a:pPr>
            <a:r>
              <a:rPr lang="en-US" sz="1400" dirty="0"/>
              <a:t>      - "-c"</a:t>
            </a:r>
          </a:p>
          <a:p>
            <a:pPr marL="457200" lvl="1" indent="0">
              <a:buNone/>
            </a:pPr>
            <a:r>
              <a:rPr lang="en-US" sz="1400" dirty="0"/>
              <a:t>      - "while true; do echo $(date) | tee /dev/</a:t>
            </a:r>
            <a:r>
              <a:rPr lang="en-US" sz="1400" dirty="0" err="1"/>
              <a:t>stderr</a:t>
            </a:r>
            <a:r>
              <a:rPr lang="en-US" sz="1400" dirty="0"/>
              <a:t>; sleep 1; done"</a:t>
            </a:r>
          </a:p>
        </p:txBody>
      </p:sp>
    </p:spTree>
    <p:extLst>
      <p:ext uri="{BB962C8B-B14F-4D97-AF65-F5344CB8AC3E}">
        <p14:creationId xmlns:p14="http://schemas.microsoft.com/office/powerpoint/2010/main" val="3818512596"/>
      </p:ext>
    </p:extLst>
  </p:cSld>
  <p:clrMapOvr>
    <a:masterClrMapping/>
  </p:clrMapOvr>
</p:sld>
</file>

<file path=ppt/theme/theme1.xml><?xml version="1.0" encoding="utf-8"?>
<a:theme xmlns:a="http://schemas.openxmlformats.org/drawingml/2006/main" name="FIS">
  <a:themeElements>
    <a:clrScheme name="FIS 2019a">
      <a:dk1>
        <a:srgbClr val="000000"/>
      </a:dk1>
      <a:lt1>
        <a:srgbClr val="FFFFFF"/>
      </a:lt1>
      <a:dk2>
        <a:srgbClr val="012834"/>
      </a:dk2>
      <a:lt2>
        <a:srgbClr val="E8DBCB"/>
      </a:lt2>
      <a:accent1>
        <a:srgbClr val="4BCD3E"/>
      </a:accent1>
      <a:accent2>
        <a:srgbClr val="015B7E"/>
      </a:accent2>
      <a:accent3>
        <a:srgbClr val="3BCFF0"/>
      </a:accent3>
      <a:accent4>
        <a:srgbClr val="285BC5"/>
      </a:accent4>
      <a:accent5>
        <a:srgbClr val="A18CDE"/>
      </a:accent5>
      <a:accent6>
        <a:srgbClr val="4C12A1"/>
      </a:accent6>
      <a:hlink>
        <a:srgbClr val="285BC5"/>
      </a:hlink>
      <a:folHlink>
        <a:srgbClr val="3BCFF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36000" tIns="36000" rIns="36000" bIns="36000" rtlCol="0" anchor="ctr"/>
      <a:lstStyle>
        <a:defPPr algn="ctr">
          <a:defRPr sz="1600" b="1" dirty="0" err="1" smtClean="0"/>
        </a:defPPr>
      </a:lstStyle>
      <a:style>
        <a:lnRef idx="1">
          <a:schemeClr val="accent1"/>
        </a:lnRef>
        <a:fillRef idx="3">
          <a:schemeClr val="accent1"/>
        </a:fillRef>
        <a:effectRef idx="2">
          <a:schemeClr val="accent1"/>
        </a:effectRef>
        <a:fontRef idx="minor">
          <a:schemeClr val="lt1"/>
        </a:fontRef>
      </a:style>
    </a:spDef>
    <a:lnDef>
      <a:spPr>
        <a:ln w="9525">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36000" tIns="36000" rIns="36000" bIns="36000" rtlCol="0">
        <a:spAutoFit/>
      </a:bodyPr>
      <a:lstStyle>
        <a:defPPr>
          <a:defRPr sz="1600" dirty="0" err="1" smtClean="0"/>
        </a:defPPr>
      </a:lstStyle>
    </a:txDef>
  </a:objectDefaults>
  <a:extraClrSchemeLst/>
  <a:extLst>
    <a:ext uri="{05A4C25C-085E-4340-85A3-A5531E510DB2}">
      <thm15:themeFamily xmlns:thm15="http://schemas.microsoft.com/office/thememl/2012/main" name="FIS 16x9 Presentation and Toolkit" id="{A498F7AC-CC8D-470A-92EF-D9E44327337F}" vid="{973AFD46-9208-48FE-83D3-12A733968885}"/>
    </a:ext>
  </a:extLst>
</a:theme>
</file>

<file path=ppt/theme/theme2.xml><?xml version="1.0" encoding="utf-8"?>
<a:theme xmlns:a="http://schemas.openxmlformats.org/drawingml/2006/main" name="Office-te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212503b6b334cf5939abe2139ab9989 xmlns="27be7644-ceb4-4b99-a982-54c24b0d5763">
      <Terms xmlns="http://schemas.microsoft.com/office/infopath/2007/PartnerControls">
        <TermInfo xmlns="http://schemas.microsoft.com/office/infopath/2007/PartnerControls">
          <TermName xmlns="http://schemas.microsoft.com/office/infopath/2007/PartnerControls">Discretionary</TermName>
          <TermId xmlns="http://schemas.microsoft.com/office/infopath/2007/PartnerControls">be304623-379d-4a0b-8bdf-b30f264f5d0f</TermId>
        </TermInfo>
      </Terms>
    </m212503b6b334cf5939abe2139ab9989>
    <p2ccda1aa538431ebdbd9aff2e618395 xmlns="27be7644-ceb4-4b99-a982-54c24b0d5763">
      <Terms xmlns="http://schemas.microsoft.com/office/infopath/2007/PartnerControls">
        <TermInfo xmlns="http://schemas.microsoft.com/office/infopath/2007/PartnerControls">
          <TermName xmlns="http://schemas.microsoft.com/office/infopath/2007/PartnerControls">Internal Use</TermName>
          <TermId xmlns="http://schemas.microsoft.com/office/infopath/2007/PartnerControls">c3cad031-fee6-47a9-aad0-2ffea30ffed6</TermId>
        </TermInfo>
      </Terms>
    </p2ccda1aa538431ebdbd9aff2e618395>
    <d85f6d7fdfbb4fcb9928e85e20829f11 xmlns="f973b30c-1df3-4c2a-bca9-cf21b10eff93">
      <Terms xmlns="http://schemas.microsoft.com/office/infopath/2007/PartnerControls">
        <TermInfo xmlns="http://schemas.microsoft.com/office/infopath/2007/PartnerControls">
          <TermName xmlns="http://schemas.microsoft.com/office/infopath/2007/PartnerControls">General</TermName>
          <TermId xmlns="http://schemas.microsoft.com/office/infopath/2007/PartnerControls">df414748-05a1-4eef-b671-5b3efbbf31a9</TermId>
        </TermInfo>
      </Terms>
    </d85f6d7fdfbb4fcb9928e85e20829f11>
    <FIS_x0020_Templates xmlns="da2d9307-b2cc-4afe-9596-29bf38550d3c">Microsoft PowerPoint Templates</FIS_x0020_Templates>
    <TaxCatchAll xmlns="27be7644-ceb4-4b99-a982-54c24b0d5763">
      <Value>120</Value>
      <Value>118</Value>
      <Value>116</Value>
    </TaxCatchAll>
  </documentManagement>
</p:properties>
</file>

<file path=customXml/item3.xml><?xml version="1.0" encoding="utf-8"?>
<?mso-contentType ?>
<SharedContentType xmlns="Microsoft.SharePoint.Taxonomy.ContentTypeSync" SourceId="131c18cc-2474-4745-871d-6b663d645c63" ContentTypeId="0x010100B1AF7E0DF49F8B4998DFBA24D0E94F04" PreviousValue="false"/>
</file>

<file path=customXml/item4.xml><?xml version="1.0" encoding="utf-8"?>
<ct:contentTypeSchema xmlns:ct="http://schemas.microsoft.com/office/2006/metadata/contentType" xmlns:ma="http://schemas.microsoft.com/office/2006/metadata/properties/metaAttributes" ct:_="" ma:_="" ma:contentTypeName="Official Record" ma:contentTypeID="0x010100B1AF7E0DF49F8B4998DFBA24D0E94F0400EF6AA88B9EC56046829175579DD56F62" ma:contentTypeVersion="18" ma:contentTypeDescription="FIS official records per the Records and Retention policy.&#10;" ma:contentTypeScope="" ma:versionID="003d431b72b048a0a8de6b540c5cbdd6">
  <xsd:schema xmlns:xsd="http://www.w3.org/2001/XMLSchema" xmlns:xs="http://www.w3.org/2001/XMLSchema" xmlns:p="http://schemas.microsoft.com/office/2006/metadata/properties" xmlns:ns2="27be7644-ceb4-4b99-a982-54c24b0d5763" xmlns:ns3="f973b30c-1df3-4c2a-bca9-cf21b10eff93" xmlns:ns4="da2d9307-b2cc-4afe-9596-29bf38550d3c" targetNamespace="http://schemas.microsoft.com/office/2006/metadata/properties" ma:root="true" ma:fieldsID="9a5b38b3c82e31a9f808790e1f49f3f9" ns2:_="" ns3:_="" ns4:_="">
    <xsd:import namespace="27be7644-ceb4-4b99-a982-54c24b0d5763"/>
    <xsd:import namespace="f973b30c-1df3-4c2a-bca9-cf21b10eff93"/>
    <xsd:import namespace="da2d9307-b2cc-4afe-9596-29bf38550d3c"/>
    <xsd:element name="properties">
      <xsd:complexType>
        <xsd:sequence>
          <xsd:element name="documentManagement">
            <xsd:complexType>
              <xsd:all>
                <xsd:element ref="ns2:TaxCatchAll" minOccurs="0"/>
                <xsd:element ref="ns2:TaxCatchAllLabel" minOccurs="0"/>
                <xsd:element ref="ns2:p2ccda1aa538431ebdbd9aff2e618395" minOccurs="0"/>
                <xsd:element ref="ns2:m212503b6b334cf5939abe2139ab9989" minOccurs="0"/>
                <xsd:element ref="ns3:d85f6d7fdfbb4fcb9928e85e20829f11" minOccurs="0"/>
                <xsd:element ref="ns4:FIS_x0020_Templat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7be7644-ceb4-4b99-a982-54c24b0d5763" elementFormDefault="qualified">
    <xsd:import namespace="http://schemas.microsoft.com/office/2006/documentManagement/types"/>
    <xsd:import namespace="http://schemas.microsoft.com/office/infopath/2007/PartnerControls"/>
    <xsd:element name="TaxCatchAll" ma:index="8" nillable="true" ma:displayName="Taxonomy Catch All Column" ma:description="" ma:hidden="true" ma:list="{ee0b3923-50aa-4895-b825-540afbf82b57}" ma:internalName="TaxCatchAll" ma:showField="CatchAllData" ma:web="f973b30c-1df3-4c2a-bca9-cf21b10eff93">
      <xsd:complexType>
        <xsd:complexContent>
          <xsd:extension base="dms:MultiChoiceLookup">
            <xsd:sequence>
              <xsd:element name="Value" type="dms:Lookup" maxOccurs="unbounded" minOccurs="0" nillable="true"/>
            </xsd:sequence>
          </xsd:extension>
        </xsd:complexContent>
      </xsd:complexType>
    </xsd:element>
    <xsd:element name="TaxCatchAllLabel" ma:index="9" nillable="true" ma:displayName="Taxonomy Catch All Column1" ma:description="" ma:hidden="true" ma:list="{ee0b3923-50aa-4895-b825-540afbf82b57}" ma:internalName="TaxCatchAllLabel" ma:readOnly="true" ma:showField="CatchAllDataLabel" ma:web="f973b30c-1df3-4c2a-bca9-cf21b10eff93">
      <xsd:complexType>
        <xsd:complexContent>
          <xsd:extension base="dms:MultiChoiceLookup">
            <xsd:sequence>
              <xsd:element name="Value" type="dms:Lookup" maxOccurs="unbounded" minOccurs="0" nillable="true"/>
            </xsd:sequence>
          </xsd:extension>
        </xsd:complexContent>
      </xsd:complexType>
    </xsd:element>
    <xsd:element name="p2ccda1aa538431ebdbd9aff2e618395" ma:index="10" ma:taxonomy="true" ma:internalName="p2ccda1aa538431ebdbd9aff2e618395" ma:taxonomyFieldName="hubDataClassification" ma:displayName="Data Classification" ma:default="120;#Internal Use|c3cad031-fee6-47a9-aad0-2ffea30ffed6" ma:fieldId="{92ccda1a-a538-431e-bdbd-9aff2e618395}" ma:sspId="131c18cc-2474-4745-871d-6b663d645c63" ma:termSetId="eb0af5e7-1eeb-4e7f-b793-c64bc7a9f483" ma:anchorId="00000000-0000-0000-0000-000000000000" ma:open="false" ma:isKeyword="false">
      <xsd:complexType>
        <xsd:sequence>
          <xsd:element ref="pc:Terms" minOccurs="0" maxOccurs="1"/>
        </xsd:sequence>
      </xsd:complexType>
    </xsd:element>
    <xsd:element name="m212503b6b334cf5939abe2139ab9989" ma:index="12" ma:taxonomy="true" ma:internalName="m212503b6b334cf5939abe2139ab9989" ma:taxonomyFieldName="hubOfficialRecord" ma:displayName="Record Type" ma:default="118;#Discretionary|be304623-379d-4a0b-8bdf-b30f264f5d0f" ma:fieldId="{6212503b-6b33-4cf5-939a-be2139ab9989}" ma:sspId="131c18cc-2474-4745-871d-6b663d645c63" ma:termSetId="bd792795-f08d-4e72-bb89-f38d6c0b4877"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f973b30c-1df3-4c2a-bca9-cf21b10eff93" elementFormDefault="qualified">
    <xsd:import namespace="http://schemas.microsoft.com/office/2006/documentManagement/types"/>
    <xsd:import namespace="http://schemas.microsoft.com/office/infopath/2007/PartnerControls"/>
    <xsd:element name="d85f6d7fdfbb4fcb9928e85e20829f11" ma:index="14" ma:taxonomy="true" ma:internalName="d85f6d7fdfbb4fcb9928e85e20829f11" ma:taxonomyFieldName="ContentCategory1" ma:displayName="Content Category" ma:default="116;#General|df414748-05a1-4eef-b671-5b3efbbf31a9" ma:fieldId="{d85f6d7f-dfbb-4fcb-9928-e85e20829f11}" ma:sspId="131c18cc-2474-4745-871d-6b663d645c63" ma:termSetId="957a4a28-c6ea-4b9b-9330-da922fce844e"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da2d9307-b2cc-4afe-9596-29bf38550d3c" elementFormDefault="qualified">
    <xsd:import namespace="http://schemas.microsoft.com/office/2006/documentManagement/types"/>
    <xsd:import namespace="http://schemas.microsoft.com/office/infopath/2007/PartnerControls"/>
    <xsd:element name="FIS_x0020_Templates" ma:index="16" nillable="true" ma:displayName="FIS Templates" ma:default="Microsoft PowerPoint Templates" ma:format="Dropdown" ma:internalName="FIS_x0020_Templates">
      <xsd:simpleType>
        <xsd:restriction base="dms:Choice">
          <xsd:enumeration value="Microsoft PowerPoint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5.xml><?xml version="1.0" encoding="utf-8"?>
<?mso-contentType ?>
<customXsn xmlns="http://schemas.microsoft.com/office/2006/metadata/customXsn">
  <xsnLocation/>
  <cached>True</cached>
  <openByDefault>False</openByDefault>
  <xsnScope/>
</customXsn>
</file>

<file path=customXml/itemProps1.xml><?xml version="1.0" encoding="utf-8"?>
<ds:datastoreItem xmlns:ds="http://schemas.openxmlformats.org/officeDocument/2006/customXml" ds:itemID="{AED57398-8543-40B5-B208-44603FB04A21}">
  <ds:schemaRefs>
    <ds:schemaRef ds:uri="http://schemas.microsoft.com/sharepoint/v3/contenttype/forms"/>
  </ds:schemaRefs>
</ds:datastoreItem>
</file>

<file path=customXml/itemProps2.xml><?xml version="1.0" encoding="utf-8"?>
<ds:datastoreItem xmlns:ds="http://schemas.openxmlformats.org/officeDocument/2006/customXml" ds:itemID="{CD2A9F9A-050F-4963-A0D0-1F0B00A6E460}">
  <ds:schemaRefs>
    <ds:schemaRef ds:uri="http://schemas.microsoft.com/office/infopath/2007/PartnerControls"/>
    <ds:schemaRef ds:uri="http://purl.org/dc/dcmitype/"/>
    <ds:schemaRef ds:uri="f973b30c-1df3-4c2a-bca9-cf21b10eff93"/>
    <ds:schemaRef ds:uri="http://purl.org/dc/elements/1.1/"/>
    <ds:schemaRef ds:uri="http://schemas.microsoft.com/office/2006/metadata/properties"/>
    <ds:schemaRef ds:uri="da2d9307-b2cc-4afe-9596-29bf38550d3c"/>
    <ds:schemaRef ds:uri="http://schemas.microsoft.com/office/2006/documentManagement/types"/>
    <ds:schemaRef ds:uri="http://purl.org/dc/terms/"/>
    <ds:schemaRef ds:uri="http://schemas.openxmlformats.org/package/2006/metadata/core-properties"/>
    <ds:schemaRef ds:uri="27be7644-ceb4-4b99-a982-54c24b0d5763"/>
    <ds:schemaRef ds:uri="http://www.w3.org/XML/1998/namespace"/>
  </ds:schemaRefs>
</ds:datastoreItem>
</file>

<file path=customXml/itemProps3.xml><?xml version="1.0" encoding="utf-8"?>
<ds:datastoreItem xmlns:ds="http://schemas.openxmlformats.org/officeDocument/2006/customXml" ds:itemID="{056E7207-F3F6-4086-BBAD-0630C6943116}">
  <ds:schemaRefs>
    <ds:schemaRef ds:uri="Microsoft.SharePoint.Taxonomy.ContentTypeSync"/>
  </ds:schemaRefs>
</ds:datastoreItem>
</file>

<file path=customXml/itemProps4.xml><?xml version="1.0" encoding="utf-8"?>
<ds:datastoreItem xmlns:ds="http://schemas.openxmlformats.org/officeDocument/2006/customXml" ds:itemID="{2800E8D7-CEF5-44AE-AF8A-3AD150A9BF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7be7644-ceb4-4b99-a982-54c24b0d5763"/>
    <ds:schemaRef ds:uri="f973b30c-1df3-4c2a-bca9-cf21b10eff93"/>
    <ds:schemaRef ds:uri="da2d9307-b2cc-4afe-9596-29bf38550d3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5.xml><?xml version="1.0" encoding="utf-8"?>
<ds:datastoreItem xmlns:ds="http://schemas.openxmlformats.org/officeDocument/2006/customXml" ds:itemID="{A6FC0AE1-B724-4DA0-A335-72313303D65D}">
  <ds:schemaRefs>
    <ds:schemaRef ds:uri="http://schemas.microsoft.com/office/2006/metadata/customXsn"/>
  </ds:schemaRefs>
</ds:datastoreItem>
</file>

<file path=docProps/app.xml><?xml version="1.0" encoding="utf-8"?>
<Properties xmlns="http://schemas.openxmlformats.org/officeDocument/2006/extended-properties" xmlns:vt="http://schemas.openxmlformats.org/officeDocument/2006/docPropsVTypes">
  <Template>Facet</Template>
  <TotalTime>7424</TotalTime>
  <Words>10010</Words>
  <Application>Microsoft Office PowerPoint</Application>
  <PresentationFormat>On-screen Show (16:9)</PresentationFormat>
  <Paragraphs>1212</Paragraphs>
  <Slides>108</Slides>
  <Notes>79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108</vt:i4>
      </vt:variant>
    </vt:vector>
  </HeadingPairs>
  <TitlesOfParts>
    <vt:vector size="116" baseType="lpstr">
      <vt:lpstr>Arial</vt:lpstr>
      <vt:lpstr>Arial Black</vt:lpstr>
      <vt:lpstr>Calibri</vt:lpstr>
      <vt:lpstr>Courier New</vt:lpstr>
      <vt:lpstr>Lucida Grande</vt:lpstr>
      <vt:lpstr>Symbol</vt:lpstr>
      <vt:lpstr>Wingdings</vt:lpstr>
      <vt:lpstr>FIS</vt:lpstr>
      <vt:lpstr>Devops – CI/CD    kubernetes</vt:lpstr>
      <vt:lpstr>Agenda</vt:lpstr>
      <vt:lpstr>PowerPoint Presentation</vt:lpstr>
      <vt:lpstr>PowerPoint Presentation</vt:lpstr>
      <vt:lpstr>Introduction</vt:lpstr>
      <vt:lpstr>Features  </vt:lpstr>
      <vt:lpstr>Architecture  </vt:lpstr>
      <vt:lpstr>Architecture  </vt:lpstr>
      <vt:lpstr>Architecture – Kubernetes Master  </vt:lpstr>
      <vt:lpstr>Architecture  </vt:lpstr>
      <vt:lpstr>Architecture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 16x9 Basic Template</dc:title>
  <dc:creator>FIS</dc:creator>
  <cp:lastModifiedBy>Madduri, VenkateshReddy</cp:lastModifiedBy>
  <cp:revision>221</cp:revision>
  <dcterms:created xsi:type="dcterms:W3CDTF">2017-09-27T06:18:52Z</dcterms:created>
  <dcterms:modified xsi:type="dcterms:W3CDTF">2020-11-26T11:52:18Z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ubDataClassification">
    <vt:lpwstr>120;#Internal Use|c3cad031-fee6-47a9-aad0-2ffea30ffed6</vt:lpwstr>
  </property>
  <property fmtid="{D5CDD505-2E9C-101B-9397-08002B2CF9AE}" pid="3" name="hubOfficialRecord">
    <vt:lpwstr>118;#Discretionary|be304623-379d-4a0b-8bdf-b30f264f5d0f</vt:lpwstr>
  </property>
  <property fmtid="{D5CDD505-2E9C-101B-9397-08002B2CF9AE}" pid="4" name="ContentCategory1">
    <vt:lpwstr>116;#General|df414748-05a1-4eef-b671-5b3efbbf31a9</vt:lpwstr>
  </property>
  <property fmtid="{D5CDD505-2E9C-101B-9397-08002B2CF9AE}" pid="5" name="ContentTypeId">
    <vt:lpwstr>0x010100B1AF7E0DF49F8B4998DFBA24D0E94F0400EF6AA88B9EC56046829175579DD56F62</vt:lpwstr>
  </property>
</Properties>
</file>